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5"/>
  </p:notesMasterIdLst>
  <p:sldIdLst>
    <p:sldId id="256" r:id="rId2"/>
    <p:sldId id="257" r:id="rId3"/>
    <p:sldId id="731" r:id="rId4"/>
    <p:sldId id="774" r:id="rId5"/>
    <p:sldId id="259" r:id="rId6"/>
    <p:sldId id="732" r:id="rId7"/>
    <p:sldId id="730" r:id="rId8"/>
    <p:sldId id="733" r:id="rId9"/>
    <p:sldId id="263" r:id="rId10"/>
    <p:sldId id="734" r:id="rId11"/>
    <p:sldId id="735" r:id="rId12"/>
    <p:sldId id="736" r:id="rId13"/>
    <p:sldId id="737" r:id="rId14"/>
    <p:sldId id="739" r:id="rId15"/>
    <p:sldId id="766" r:id="rId16"/>
    <p:sldId id="767" r:id="rId17"/>
    <p:sldId id="768" r:id="rId18"/>
    <p:sldId id="769" r:id="rId19"/>
    <p:sldId id="770" r:id="rId20"/>
    <p:sldId id="771" r:id="rId21"/>
    <p:sldId id="772" r:id="rId22"/>
    <p:sldId id="773" r:id="rId23"/>
    <p:sldId id="318" r:id="rId24"/>
  </p:sldIdLst>
  <p:sldSz cx="6858000" cy="51435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6A6A34-720F-4AF8-BFB8-9C7CFA3EC1B1}" v="2" dt="2023-12-06T11:42:51.2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49" autoAdjust="0"/>
    <p:restoredTop sz="94682" autoAdjust="0"/>
  </p:normalViewPr>
  <p:slideViewPr>
    <p:cSldViewPr>
      <p:cViewPr varScale="1">
        <p:scale>
          <a:sx n="94" d="100"/>
          <a:sy n="94" d="100"/>
        </p:scale>
        <p:origin x="788" y="60"/>
      </p:cViewPr>
      <p:guideLst>
        <p:guide orient="horz" pos="1620"/>
        <p:guide pos="216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berly L. Murdaugh" userId="19c890dd97b3ec69" providerId="LiveId" clId="{7C6A6A34-720F-4AF8-BFB8-9C7CFA3EC1B1}"/>
    <pc:docChg chg="custSel addSld delSld modSld">
      <pc:chgData name="Kimberly L. Murdaugh" userId="19c890dd97b3ec69" providerId="LiveId" clId="{7C6A6A34-720F-4AF8-BFB8-9C7CFA3EC1B1}" dt="2023-12-07T00:19:10.804" v="88" actId="2696"/>
      <pc:docMkLst>
        <pc:docMk/>
      </pc:docMkLst>
      <pc:sldChg chg="modSp mod setBg">
        <pc:chgData name="Kimberly L. Murdaugh" userId="19c890dd97b3ec69" providerId="LiveId" clId="{7C6A6A34-720F-4AF8-BFB8-9C7CFA3EC1B1}" dt="2023-12-06T11:42:51.261" v="52"/>
        <pc:sldMkLst>
          <pc:docMk/>
          <pc:sldMk cId="0" sldId="256"/>
        </pc:sldMkLst>
        <pc:spChg chg="mod">
          <ac:chgData name="Kimberly L. Murdaugh" userId="19c890dd97b3ec69" providerId="LiveId" clId="{7C6A6A34-720F-4AF8-BFB8-9C7CFA3EC1B1}" dt="2023-12-06T11:36:07.495" v="8" actId="20577"/>
          <ac:spMkLst>
            <pc:docMk/>
            <pc:sldMk cId="0" sldId="256"/>
            <ac:spMk id="2" creationId="{00000000-0000-0000-0000-000000000000}"/>
          </ac:spMkLst>
        </pc:spChg>
        <pc:spChg chg="mod">
          <ac:chgData name="Kimberly L. Murdaugh" userId="19c890dd97b3ec69" providerId="LiveId" clId="{7C6A6A34-720F-4AF8-BFB8-9C7CFA3EC1B1}" dt="2023-12-06T11:36:23.372" v="18" actId="20577"/>
          <ac:spMkLst>
            <pc:docMk/>
            <pc:sldMk cId="0" sldId="256"/>
            <ac:spMk id="3" creationId="{00000000-0000-0000-0000-000000000000}"/>
          </ac:spMkLst>
        </pc:spChg>
      </pc:sldChg>
      <pc:sldChg chg="modSp mod">
        <pc:chgData name="Kimberly L. Murdaugh" userId="19c890dd97b3ec69" providerId="LiveId" clId="{7C6A6A34-720F-4AF8-BFB8-9C7CFA3EC1B1}" dt="2023-12-06T11:36:58.577" v="20"/>
        <pc:sldMkLst>
          <pc:docMk/>
          <pc:sldMk cId="0" sldId="257"/>
        </pc:sldMkLst>
        <pc:spChg chg="mod">
          <ac:chgData name="Kimberly L. Murdaugh" userId="19c890dd97b3ec69" providerId="LiveId" clId="{7C6A6A34-720F-4AF8-BFB8-9C7CFA3EC1B1}" dt="2023-12-06T11:36:58.577" v="20"/>
          <ac:spMkLst>
            <pc:docMk/>
            <pc:sldMk cId="0" sldId="257"/>
            <ac:spMk id="6" creationId="{00000000-0000-0000-0000-000000000000}"/>
          </ac:spMkLst>
        </pc:spChg>
      </pc:sldChg>
      <pc:sldChg chg="modSp mod">
        <pc:chgData name="Kimberly L. Murdaugh" userId="19c890dd97b3ec69" providerId="LiveId" clId="{7C6A6A34-720F-4AF8-BFB8-9C7CFA3EC1B1}" dt="2023-12-06T11:37:31.559" v="24"/>
        <pc:sldMkLst>
          <pc:docMk/>
          <pc:sldMk cId="0" sldId="259"/>
        </pc:sldMkLst>
        <pc:spChg chg="mod">
          <ac:chgData name="Kimberly L. Murdaugh" userId="19c890dd97b3ec69" providerId="LiveId" clId="{7C6A6A34-720F-4AF8-BFB8-9C7CFA3EC1B1}" dt="2023-12-06T11:37:31.559" v="24"/>
          <ac:spMkLst>
            <pc:docMk/>
            <pc:sldMk cId="0" sldId="259"/>
            <ac:spMk id="3" creationId="{00000000-0000-0000-0000-000000000000}"/>
          </ac:spMkLst>
        </pc:spChg>
      </pc:sldChg>
      <pc:sldChg chg="modSp mod">
        <pc:chgData name="Kimberly L. Murdaugh" userId="19c890dd97b3ec69" providerId="LiveId" clId="{7C6A6A34-720F-4AF8-BFB8-9C7CFA3EC1B1}" dt="2023-12-06T11:38:37.805" v="32"/>
        <pc:sldMkLst>
          <pc:docMk/>
          <pc:sldMk cId="0" sldId="263"/>
        </pc:sldMkLst>
        <pc:spChg chg="mod">
          <ac:chgData name="Kimberly L. Murdaugh" userId="19c890dd97b3ec69" providerId="LiveId" clId="{7C6A6A34-720F-4AF8-BFB8-9C7CFA3EC1B1}" dt="2023-12-06T11:38:37.805" v="32"/>
          <ac:spMkLst>
            <pc:docMk/>
            <pc:sldMk cId="0" sldId="263"/>
            <ac:spMk id="3" creationId="{00000000-0000-0000-0000-000000000000}"/>
          </ac:spMkLst>
        </pc:spChg>
      </pc:sldChg>
      <pc:sldChg chg="modSp mod">
        <pc:chgData name="Kimberly L. Murdaugh" userId="19c890dd97b3ec69" providerId="LiveId" clId="{7C6A6A34-720F-4AF8-BFB8-9C7CFA3EC1B1}" dt="2023-12-06T11:38:06.443" v="28"/>
        <pc:sldMkLst>
          <pc:docMk/>
          <pc:sldMk cId="2982339084" sldId="730"/>
        </pc:sldMkLst>
        <pc:spChg chg="mod">
          <ac:chgData name="Kimberly L. Murdaugh" userId="19c890dd97b3ec69" providerId="LiveId" clId="{7C6A6A34-720F-4AF8-BFB8-9C7CFA3EC1B1}" dt="2023-12-06T11:38:06.443" v="28"/>
          <ac:spMkLst>
            <pc:docMk/>
            <pc:sldMk cId="2982339084" sldId="730"/>
            <ac:spMk id="3" creationId="{00000000-0000-0000-0000-000000000000}"/>
          </ac:spMkLst>
        </pc:spChg>
      </pc:sldChg>
      <pc:sldChg chg="modSp mod">
        <pc:chgData name="Kimberly L. Murdaugh" userId="19c890dd97b3ec69" providerId="LiveId" clId="{7C6A6A34-720F-4AF8-BFB8-9C7CFA3EC1B1}" dt="2023-12-07T00:10:00.284" v="57" actId="27636"/>
        <pc:sldMkLst>
          <pc:docMk/>
          <pc:sldMk cId="3218423186" sldId="731"/>
        </pc:sldMkLst>
        <pc:spChg chg="mod">
          <ac:chgData name="Kimberly L. Murdaugh" userId="19c890dd97b3ec69" providerId="LiveId" clId="{7C6A6A34-720F-4AF8-BFB8-9C7CFA3EC1B1}" dt="2023-12-07T00:10:00.284" v="57" actId="27636"/>
          <ac:spMkLst>
            <pc:docMk/>
            <pc:sldMk cId="3218423186" sldId="731"/>
            <ac:spMk id="3" creationId="{7C470EC3-9270-4F86-A1EF-688F287BEAFD}"/>
          </ac:spMkLst>
        </pc:spChg>
      </pc:sldChg>
      <pc:sldChg chg="modSp mod">
        <pc:chgData name="Kimberly L. Murdaugh" userId="19c890dd97b3ec69" providerId="LiveId" clId="{7C6A6A34-720F-4AF8-BFB8-9C7CFA3EC1B1}" dt="2023-12-07T00:10:31.799" v="62" actId="27636"/>
        <pc:sldMkLst>
          <pc:docMk/>
          <pc:sldMk cId="3294577932" sldId="732"/>
        </pc:sldMkLst>
        <pc:spChg chg="mod">
          <ac:chgData name="Kimberly L. Murdaugh" userId="19c890dd97b3ec69" providerId="LiveId" clId="{7C6A6A34-720F-4AF8-BFB8-9C7CFA3EC1B1}" dt="2023-12-07T00:10:31.799" v="62" actId="27636"/>
          <ac:spMkLst>
            <pc:docMk/>
            <pc:sldMk cId="3294577932" sldId="732"/>
            <ac:spMk id="3" creationId="{7C470EC3-9270-4F86-A1EF-688F287BEAFD}"/>
          </ac:spMkLst>
        </pc:spChg>
      </pc:sldChg>
      <pc:sldChg chg="addSp modSp mod">
        <pc:chgData name="Kimberly L. Murdaugh" userId="19c890dd97b3ec69" providerId="LiveId" clId="{7C6A6A34-720F-4AF8-BFB8-9C7CFA3EC1B1}" dt="2023-12-07T00:11:31.464" v="72" actId="122"/>
        <pc:sldMkLst>
          <pc:docMk/>
          <pc:sldMk cId="3025181085" sldId="733"/>
        </pc:sldMkLst>
        <pc:spChg chg="mod">
          <ac:chgData name="Kimberly L. Murdaugh" userId="19c890dd97b3ec69" providerId="LiveId" clId="{7C6A6A34-720F-4AF8-BFB8-9C7CFA3EC1B1}" dt="2023-12-06T11:38:16.675" v="30" actId="27636"/>
          <ac:spMkLst>
            <pc:docMk/>
            <pc:sldMk cId="3025181085" sldId="733"/>
            <ac:spMk id="3" creationId="{7C470EC3-9270-4F86-A1EF-688F287BEAFD}"/>
          </ac:spMkLst>
        </pc:spChg>
        <pc:spChg chg="add mod">
          <ac:chgData name="Kimberly L. Murdaugh" userId="19c890dd97b3ec69" providerId="LiveId" clId="{7C6A6A34-720F-4AF8-BFB8-9C7CFA3EC1B1}" dt="2023-12-07T00:11:31.464" v="72" actId="122"/>
          <ac:spMkLst>
            <pc:docMk/>
            <pc:sldMk cId="3025181085" sldId="733"/>
            <ac:spMk id="5" creationId="{9614B68A-1D4F-4791-FC33-7051CDFF8DFC}"/>
          </ac:spMkLst>
        </pc:spChg>
      </pc:sldChg>
      <pc:sldChg chg="modSp mod">
        <pc:chgData name="Kimberly L. Murdaugh" userId="19c890dd97b3ec69" providerId="LiveId" clId="{7C6A6A34-720F-4AF8-BFB8-9C7CFA3EC1B1}" dt="2023-12-07T00:11:51.619" v="74" actId="27636"/>
        <pc:sldMkLst>
          <pc:docMk/>
          <pc:sldMk cId="1287474337" sldId="734"/>
        </pc:sldMkLst>
        <pc:spChg chg="mod">
          <ac:chgData name="Kimberly L. Murdaugh" userId="19c890dd97b3ec69" providerId="LiveId" clId="{7C6A6A34-720F-4AF8-BFB8-9C7CFA3EC1B1}" dt="2023-12-07T00:11:51.619" v="74" actId="27636"/>
          <ac:spMkLst>
            <pc:docMk/>
            <pc:sldMk cId="1287474337" sldId="734"/>
            <ac:spMk id="3" creationId="{7C470EC3-9270-4F86-A1EF-688F287BEAFD}"/>
          </ac:spMkLst>
        </pc:spChg>
      </pc:sldChg>
      <pc:sldChg chg="modSp mod">
        <pc:chgData name="Kimberly L. Murdaugh" userId="19c890dd97b3ec69" providerId="LiveId" clId="{7C6A6A34-720F-4AF8-BFB8-9C7CFA3EC1B1}" dt="2023-12-06T11:39:11.315" v="36"/>
        <pc:sldMkLst>
          <pc:docMk/>
          <pc:sldMk cId="3712496673" sldId="735"/>
        </pc:sldMkLst>
        <pc:spChg chg="mod">
          <ac:chgData name="Kimberly L. Murdaugh" userId="19c890dd97b3ec69" providerId="LiveId" clId="{7C6A6A34-720F-4AF8-BFB8-9C7CFA3EC1B1}" dt="2023-12-06T11:39:11.315" v="36"/>
          <ac:spMkLst>
            <pc:docMk/>
            <pc:sldMk cId="3712496673" sldId="735"/>
            <ac:spMk id="3" creationId="{00000000-0000-0000-0000-000000000000}"/>
          </ac:spMkLst>
        </pc:spChg>
      </pc:sldChg>
      <pc:sldChg chg="modSp mod">
        <pc:chgData name="Kimberly L. Murdaugh" userId="19c890dd97b3ec69" providerId="LiveId" clId="{7C6A6A34-720F-4AF8-BFB8-9C7CFA3EC1B1}" dt="2023-12-07T00:12:07.584" v="76" actId="27636"/>
        <pc:sldMkLst>
          <pc:docMk/>
          <pc:sldMk cId="3606491512" sldId="736"/>
        </pc:sldMkLst>
        <pc:spChg chg="mod">
          <ac:chgData name="Kimberly L. Murdaugh" userId="19c890dd97b3ec69" providerId="LiveId" clId="{7C6A6A34-720F-4AF8-BFB8-9C7CFA3EC1B1}" dt="2023-12-07T00:12:07.584" v="76" actId="27636"/>
          <ac:spMkLst>
            <pc:docMk/>
            <pc:sldMk cId="3606491512" sldId="736"/>
            <ac:spMk id="3" creationId="{7C470EC3-9270-4F86-A1EF-688F287BEAFD}"/>
          </ac:spMkLst>
        </pc:spChg>
      </pc:sldChg>
      <pc:sldChg chg="modSp mod">
        <pc:chgData name="Kimberly L. Murdaugh" userId="19c890dd97b3ec69" providerId="LiveId" clId="{7C6A6A34-720F-4AF8-BFB8-9C7CFA3EC1B1}" dt="2023-12-06T11:39:40.047" v="39"/>
        <pc:sldMkLst>
          <pc:docMk/>
          <pc:sldMk cId="1951695330" sldId="737"/>
        </pc:sldMkLst>
        <pc:spChg chg="mod">
          <ac:chgData name="Kimberly L. Murdaugh" userId="19c890dd97b3ec69" providerId="LiveId" clId="{7C6A6A34-720F-4AF8-BFB8-9C7CFA3EC1B1}" dt="2023-12-06T11:39:40.047" v="39"/>
          <ac:spMkLst>
            <pc:docMk/>
            <pc:sldMk cId="1951695330" sldId="737"/>
            <ac:spMk id="3" creationId="{00000000-0000-0000-0000-000000000000}"/>
          </ac:spMkLst>
        </pc:spChg>
      </pc:sldChg>
      <pc:sldChg chg="modSp mod">
        <pc:chgData name="Kimberly L. Murdaugh" userId="19c890dd97b3ec69" providerId="LiveId" clId="{7C6A6A34-720F-4AF8-BFB8-9C7CFA3EC1B1}" dt="2023-12-07T00:12:22.376" v="78" actId="27636"/>
        <pc:sldMkLst>
          <pc:docMk/>
          <pc:sldMk cId="571617802" sldId="739"/>
        </pc:sldMkLst>
        <pc:spChg chg="mod">
          <ac:chgData name="Kimberly L. Murdaugh" userId="19c890dd97b3ec69" providerId="LiveId" clId="{7C6A6A34-720F-4AF8-BFB8-9C7CFA3EC1B1}" dt="2023-12-07T00:12:22.376" v="78" actId="27636"/>
          <ac:spMkLst>
            <pc:docMk/>
            <pc:sldMk cId="571617802" sldId="739"/>
            <ac:spMk id="3" creationId="{7C470EC3-9270-4F86-A1EF-688F287BEAFD}"/>
          </ac:spMkLst>
        </pc:spChg>
      </pc:sldChg>
      <pc:sldChg chg="del">
        <pc:chgData name="Kimberly L. Murdaugh" userId="19c890dd97b3ec69" providerId="LiveId" clId="{7C6A6A34-720F-4AF8-BFB8-9C7CFA3EC1B1}" dt="2023-12-06T11:36:32.870" v="19" actId="2696"/>
        <pc:sldMkLst>
          <pc:docMk/>
          <pc:sldMk cId="2613965490" sldId="761"/>
        </pc:sldMkLst>
      </pc:sldChg>
      <pc:sldChg chg="del">
        <pc:chgData name="Kimberly L. Murdaugh" userId="19c890dd97b3ec69" providerId="LiveId" clId="{7C6A6A34-720F-4AF8-BFB8-9C7CFA3EC1B1}" dt="2023-12-06T11:37:12.146" v="23" actId="47"/>
        <pc:sldMkLst>
          <pc:docMk/>
          <pc:sldMk cId="500740294" sldId="762"/>
        </pc:sldMkLst>
      </pc:sldChg>
      <pc:sldChg chg="del">
        <pc:chgData name="Kimberly L. Murdaugh" userId="19c890dd97b3ec69" providerId="LiveId" clId="{7C6A6A34-720F-4AF8-BFB8-9C7CFA3EC1B1}" dt="2023-12-06T11:38:20.987" v="31" actId="2696"/>
        <pc:sldMkLst>
          <pc:docMk/>
          <pc:sldMk cId="3399039417" sldId="763"/>
        </pc:sldMkLst>
      </pc:sldChg>
      <pc:sldChg chg="del">
        <pc:chgData name="Kimberly L. Murdaugh" userId="19c890dd97b3ec69" providerId="LiveId" clId="{7C6A6A34-720F-4AF8-BFB8-9C7CFA3EC1B1}" dt="2023-12-06T11:37:43.585" v="27" actId="2696"/>
        <pc:sldMkLst>
          <pc:docMk/>
          <pc:sldMk cId="1943454731" sldId="764"/>
        </pc:sldMkLst>
      </pc:sldChg>
      <pc:sldChg chg="del">
        <pc:chgData name="Kimberly L. Murdaugh" userId="19c890dd97b3ec69" providerId="LiveId" clId="{7C6A6A34-720F-4AF8-BFB8-9C7CFA3EC1B1}" dt="2023-12-06T11:38:50.416" v="35" actId="2696"/>
        <pc:sldMkLst>
          <pc:docMk/>
          <pc:sldMk cId="844279918" sldId="765"/>
        </pc:sldMkLst>
      </pc:sldChg>
      <pc:sldChg chg="modSp mod">
        <pc:chgData name="Kimberly L. Murdaugh" userId="19c890dd97b3ec69" providerId="LiveId" clId="{7C6A6A34-720F-4AF8-BFB8-9C7CFA3EC1B1}" dt="2023-12-06T11:40:16.751" v="42"/>
        <pc:sldMkLst>
          <pc:docMk/>
          <pc:sldMk cId="1661667295" sldId="766"/>
        </pc:sldMkLst>
        <pc:spChg chg="mod">
          <ac:chgData name="Kimberly L. Murdaugh" userId="19c890dd97b3ec69" providerId="LiveId" clId="{7C6A6A34-720F-4AF8-BFB8-9C7CFA3EC1B1}" dt="2023-12-06T11:40:16.751" v="42"/>
          <ac:spMkLst>
            <pc:docMk/>
            <pc:sldMk cId="1661667295" sldId="766"/>
            <ac:spMk id="3" creationId="{00000000-0000-0000-0000-000000000000}"/>
          </ac:spMkLst>
        </pc:spChg>
      </pc:sldChg>
      <pc:sldChg chg="modSp mod">
        <pc:chgData name="Kimberly L. Murdaugh" userId="19c890dd97b3ec69" providerId="LiveId" clId="{7C6A6A34-720F-4AF8-BFB8-9C7CFA3EC1B1}" dt="2023-12-07T00:12:36.618" v="80" actId="27636"/>
        <pc:sldMkLst>
          <pc:docMk/>
          <pc:sldMk cId="2886121478" sldId="767"/>
        </pc:sldMkLst>
        <pc:spChg chg="mod">
          <ac:chgData name="Kimberly L. Murdaugh" userId="19c890dd97b3ec69" providerId="LiveId" clId="{7C6A6A34-720F-4AF8-BFB8-9C7CFA3EC1B1}" dt="2023-12-07T00:12:36.618" v="80" actId="27636"/>
          <ac:spMkLst>
            <pc:docMk/>
            <pc:sldMk cId="2886121478" sldId="767"/>
            <ac:spMk id="3" creationId="{7C470EC3-9270-4F86-A1EF-688F287BEAFD}"/>
          </ac:spMkLst>
        </pc:spChg>
      </pc:sldChg>
      <pc:sldChg chg="modSp mod">
        <pc:chgData name="Kimberly L. Murdaugh" userId="19c890dd97b3ec69" providerId="LiveId" clId="{7C6A6A34-720F-4AF8-BFB8-9C7CFA3EC1B1}" dt="2023-12-06T11:40:42.674" v="45"/>
        <pc:sldMkLst>
          <pc:docMk/>
          <pc:sldMk cId="3186280624" sldId="768"/>
        </pc:sldMkLst>
        <pc:spChg chg="mod">
          <ac:chgData name="Kimberly L. Murdaugh" userId="19c890dd97b3ec69" providerId="LiveId" clId="{7C6A6A34-720F-4AF8-BFB8-9C7CFA3EC1B1}" dt="2023-12-06T11:40:42.674" v="45"/>
          <ac:spMkLst>
            <pc:docMk/>
            <pc:sldMk cId="3186280624" sldId="768"/>
            <ac:spMk id="3" creationId="{00000000-0000-0000-0000-000000000000}"/>
          </ac:spMkLst>
        </pc:spChg>
      </pc:sldChg>
      <pc:sldChg chg="modSp mod">
        <pc:chgData name="Kimberly L. Murdaugh" userId="19c890dd97b3ec69" providerId="LiveId" clId="{7C6A6A34-720F-4AF8-BFB8-9C7CFA3EC1B1}" dt="2023-12-07T00:12:50.581" v="82" actId="27636"/>
        <pc:sldMkLst>
          <pc:docMk/>
          <pc:sldMk cId="1612009910" sldId="769"/>
        </pc:sldMkLst>
        <pc:spChg chg="mod">
          <ac:chgData name="Kimberly L. Murdaugh" userId="19c890dd97b3ec69" providerId="LiveId" clId="{7C6A6A34-720F-4AF8-BFB8-9C7CFA3EC1B1}" dt="2023-12-07T00:12:50.581" v="82" actId="27636"/>
          <ac:spMkLst>
            <pc:docMk/>
            <pc:sldMk cId="1612009910" sldId="769"/>
            <ac:spMk id="3" creationId="{7C470EC3-9270-4F86-A1EF-688F287BEAFD}"/>
          </ac:spMkLst>
        </pc:spChg>
      </pc:sldChg>
      <pc:sldChg chg="modSp add mod">
        <pc:chgData name="Kimberly L. Murdaugh" userId="19c890dd97b3ec69" providerId="LiveId" clId="{7C6A6A34-720F-4AF8-BFB8-9C7CFA3EC1B1}" dt="2023-12-06T11:41:38.216" v="49"/>
        <pc:sldMkLst>
          <pc:docMk/>
          <pc:sldMk cId="1645715085" sldId="770"/>
        </pc:sldMkLst>
        <pc:spChg chg="mod">
          <ac:chgData name="Kimberly L. Murdaugh" userId="19c890dd97b3ec69" providerId="LiveId" clId="{7C6A6A34-720F-4AF8-BFB8-9C7CFA3EC1B1}" dt="2023-12-06T11:41:38.216" v="49"/>
          <ac:spMkLst>
            <pc:docMk/>
            <pc:sldMk cId="1645715085" sldId="770"/>
            <ac:spMk id="3" creationId="{00000000-0000-0000-0000-000000000000}"/>
          </ac:spMkLst>
        </pc:spChg>
      </pc:sldChg>
      <pc:sldChg chg="modSp add mod replId">
        <pc:chgData name="Kimberly L. Murdaugh" userId="19c890dd97b3ec69" providerId="LiveId" clId="{7C6A6A34-720F-4AF8-BFB8-9C7CFA3EC1B1}" dt="2023-12-07T00:13:08.487" v="84" actId="27636"/>
        <pc:sldMkLst>
          <pc:docMk/>
          <pc:sldMk cId="3563178843" sldId="771"/>
        </pc:sldMkLst>
        <pc:spChg chg="mod">
          <ac:chgData name="Kimberly L. Murdaugh" userId="19c890dd97b3ec69" providerId="LiveId" clId="{7C6A6A34-720F-4AF8-BFB8-9C7CFA3EC1B1}" dt="2023-12-07T00:13:08.487" v="84" actId="27636"/>
          <ac:spMkLst>
            <pc:docMk/>
            <pc:sldMk cId="3563178843" sldId="771"/>
            <ac:spMk id="3" creationId="{7C470EC3-9270-4F86-A1EF-688F287BEAFD}"/>
          </ac:spMkLst>
        </pc:spChg>
      </pc:sldChg>
      <pc:sldChg chg="modSp add mod">
        <pc:chgData name="Kimberly L. Murdaugh" userId="19c890dd97b3ec69" providerId="LiveId" clId="{7C6A6A34-720F-4AF8-BFB8-9C7CFA3EC1B1}" dt="2023-12-06T11:42:02.365" v="50"/>
        <pc:sldMkLst>
          <pc:docMk/>
          <pc:sldMk cId="971218598" sldId="772"/>
        </pc:sldMkLst>
        <pc:spChg chg="mod">
          <ac:chgData name="Kimberly L. Murdaugh" userId="19c890dd97b3ec69" providerId="LiveId" clId="{7C6A6A34-720F-4AF8-BFB8-9C7CFA3EC1B1}" dt="2023-12-06T11:42:02.365" v="50"/>
          <ac:spMkLst>
            <pc:docMk/>
            <pc:sldMk cId="971218598" sldId="772"/>
            <ac:spMk id="3" creationId="{00000000-0000-0000-0000-000000000000}"/>
          </ac:spMkLst>
        </pc:spChg>
      </pc:sldChg>
      <pc:sldChg chg="modSp add mod replId">
        <pc:chgData name="Kimberly L. Murdaugh" userId="19c890dd97b3ec69" providerId="LiveId" clId="{7C6A6A34-720F-4AF8-BFB8-9C7CFA3EC1B1}" dt="2023-12-07T00:13:24.926" v="87" actId="27636"/>
        <pc:sldMkLst>
          <pc:docMk/>
          <pc:sldMk cId="2862464318" sldId="773"/>
        </pc:sldMkLst>
        <pc:spChg chg="mod">
          <ac:chgData name="Kimberly L. Murdaugh" userId="19c890dd97b3ec69" providerId="LiveId" clId="{7C6A6A34-720F-4AF8-BFB8-9C7CFA3EC1B1}" dt="2023-12-07T00:13:24.926" v="87" actId="27636"/>
          <ac:spMkLst>
            <pc:docMk/>
            <pc:sldMk cId="2862464318" sldId="773"/>
            <ac:spMk id="3" creationId="{7C470EC3-9270-4F86-A1EF-688F287BEAFD}"/>
          </ac:spMkLst>
        </pc:spChg>
      </pc:sldChg>
      <pc:sldChg chg="modSp add mod">
        <pc:chgData name="Kimberly L. Murdaugh" userId="19c890dd97b3ec69" providerId="LiveId" clId="{7C6A6A34-720F-4AF8-BFB8-9C7CFA3EC1B1}" dt="2023-12-07T00:10:17.093" v="60" actId="20577"/>
        <pc:sldMkLst>
          <pc:docMk/>
          <pc:sldMk cId="1785844940" sldId="774"/>
        </pc:sldMkLst>
        <pc:spChg chg="mod">
          <ac:chgData name="Kimberly L. Murdaugh" userId="19c890dd97b3ec69" providerId="LiveId" clId="{7C6A6A34-720F-4AF8-BFB8-9C7CFA3EC1B1}" dt="2023-12-07T00:10:17.093" v="60" actId="20577"/>
          <ac:spMkLst>
            <pc:docMk/>
            <pc:sldMk cId="1785844940" sldId="774"/>
            <ac:spMk id="3" creationId="{7C470EC3-9270-4F86-A1EF-688F287BEAFD}"/>
          </ac:spMkLst>
        </pc:spChg>
      </pc:sldChg>
      <pc:sldChg chg="add del">
        <pc:chgData name="Kimberly L. Murdaugh" userId="19c890dd97b3ec69" providerId="LiveId" clId="{7C6A6A34-720F-4AF8-BFB8-9C7CFA3EC1B1}" dt="2023-12-07T00:19:10.804" v="88" actId="2696"/>
        <pc:sldMkLst>
          <pc:docMk/>
          <pc:sldMk cId="1856730946" sldId="7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8898D8-B09E-4577-BBC5-A6548C399868}" type="datetimeFigureOut">
              <a:rPr lang="en-US" smtClean="0"/>
              <a:pPr/>
              <a:t>12/6/2023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08E398-5D18-4251-B832-5C921AB117DA}" type="slidenum">
              <a:rPr lang="en-US" smtClean="0"/>
              <a:pPr/>
              <a:t>‹#›</a:t>
            </a:fld>
            <a:endParaRPr lang="en-US" dirty="0"/>
          </a:p>
        </p:txBody>
      </p:sp>
    </p:spTree>
    <p:extLst>
      <p:ext uri="{BB962C8B-B14F-4D97-AF65-F5344CB8AC3E}">
        <p14:creationId xmlns:p14="http://schemas.microsoft.com/office/powerpoint/2010/main" val="2861619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0"/>
            <a:ext cx="5829300" cy="1102519"/>
          </a:xfrm>
        </p:spPr>
        <p:txBody>
          <a:bodyPr/>
          <a:lstStyle/>
          <a:p>
            <a:r>
              <a:rPr lang="en-US"/>
              <a:t>Click to edit Master title style</a:t>
            </a:r>
          </a:p>
        </p:txBody>
      </p:sp>
      <p:sp>
        <p:nvSpPr>
          <p:cNvPr id="3" name="Subtitle 2"/>
          <p:cNvSpPr>
            <a:spLocks noGrp="1"/>
          </p:cNvSpPr>
          <p:nvPr>
            <p:ph type="subTitle" idx="1"/>
          </p:nvPr>
        </p:nvSpPr>
        <p:spPr>
          <a:xfrm>
            <a:off x="1028700" y="2914650"/>
            <a:ext cx="48006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A7CE63F-3C4A-4B2B-B9BF-DB9B911A16C2}" type="datetimeFigureOut">
              <a:rPr lang="en-US" smtClean="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CE63F-3C4A-4B2B-B9BF-DB9B911A16C2}" type="datetimeFigureOut">
              <a:rPr lang="en-US" smtClean="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205979"/>
            <a:ext cx="154305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205979"/>
            <a:ext cx="451485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CE63F-3C4A-4B2B-B9BF-DB9B911A16C2}" type="datetimeFigureOut">
              <a:rPr lang="en-US" smtClean="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CE63F-3C4A-4B2B-B9BF-DB9B911A16C2}" type="datetimeFigureOut">
              <a:rPr lang="en-US" smtClean="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6"/>
            <a:ext cx="58293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541735" y="2180035"/>
            <a:ext cx="58293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7CE63F-3C4A-4B2B-B9BF-DB9B911A16C2}" type="datetimeFigureOut">
              <a:rPr lang="en-US" smtClean="0"/>
              <a:pPr/>
              <a:t>12/6/2023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7CE63F-3C4A-4B2B-B9BF-DB9B911A16C2}" type="datetimeFigureOut">
              <a:rPr lang="en-US" smtClean="0"/>
              <a:pPr/>
              <a:t>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1151335"/>
            <a:ext cx="303014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631156"/>
            <a:ext cx="303014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1151335"/>
            <a:ext cx="303133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0" y="1631156"/>
            <a:ext cx="303133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7CE63F-3C4A-4B2B-B9BF-DB9B911A16C2}" type="datetimeFigureOut">
              <a:rPr lang="en-US" smtClean="0"/>
              <a:pPr/>
              <a:t>12/6/2023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7CE63F-3C4A-4B2B-B9BF-DB9B911A16C2}" type="datetimeFigureOut">
              <a:rPr lang="en-US" smtClean="0"/>
              <a:pPr/>
              <a:t>12/6/2023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CE63F-3C4A-4B2B-B9BF-DB9B911A16C2}" type="datetimeFigureOut">
              <a:rPr lang="en-US" smtClean="0"/>
              <a:pPr/>
              <a:t>12/6/2023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204787"/>
            <a:ext cx="2256235"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2681287" y="204789"/>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076327"/>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A7CE63F-3C4A-4B2B-B9BF-DB9B911A16C2}" type="datetimeFigureOut">
              <a:rPr lang="en-US" smtClean="0"/>
              <a:pPr/>
              <a:t>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0"/>
            <a:ext cx="41148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1344216" y="4025504"/>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1A7CE63F-3C4A-4B2B-B9BF-DB9B911A16C2}" type="datetimeFigureOut">
              <a:rPr lang="en-US" smtClean="0"/>
              <a:pPr/>
              <a:t>12/6/2023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D5400-490F-4255-AD22-6573A7F72C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205979"/>
            <a:ext cx="61722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1200151"/>
            <a:ext cx="61722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4767263"/>
            <a:ext cx="16002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A7CE63F-3C4A-4B2B-B9BF-DB9B911A16C2}" type="datetimeFigureOut">
              <a:rPr lang="en-US" smtClean="0"/>
              <a:pPr/>
              <a:t>12/6/2023</a:t>
            </a:fld>
            <a:endParaRPr lang="en-US" dirty="0"/>
          </a:p>
        </p:txBody>
      </p:sp>
      <p:sp>
        <p:nvSpPr>
          <p:cNvPr id="5" name="Footer Placeholder 4"/>
          <p:cNvSpPr>
            <a:spLocks noGrp="1"/>
          </p:cNvSpPr>
          <p:nvPr>
            <p:ph type="ftr" sz="quarter" idx="3"/>
          </p:nvPr>
        </p:nvSpPr>
        <p:spPr>
          <a:xfrm>
            <a:off x="2343150" y="4767263"/>
            <a:ext cx="21717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4767263"/>
            <a:ext cx="16002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8CD5400-490F-4255-AD22-6573A7F72CC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urch logo.gif"/>
          <p:cNvPicPr>
            <a:picLocks noChangeAspect="1"/>
          </p:cNvPicPr>
          <p:nvPr/>
        </p:nvPicPr>
        <p:blipFill rotWithShape="1">
          <a:blip r:embed="rId2" cstate="print"/>
          <a:srcRect r="3061" b="13276"/>
          <a:stretch/>
        </p:blipFill>
        <p:spPr>
          <a:xfrm>
            <a:off x="2836069" y="2914650"/>
            <a:ext cx="1357313" cy="400050"/>
          </a:xfrm>
          <a:prstGeom prst="rect">
            <a:avLst/>
          </a:prstGeom>
        </p:spPr>
      </p:pic>
      <p:sp>
        <p:nvSpPr>
          <p:cNvPr id="2" name="Title 1"/>
          <p:cNvSpPr>
            <a:spLocks noGrp="1"/>
          </p:cNvSpPr>
          <p:nvPr>
            <p:ph type="ctrTitle"/>
          </p:nvPr>
        </p:nvSpPr>
        <p:spPr>
          <a:xfrm>
            <a:off x="50006" y="1123950"/>
            <a:ext cx="6929438" cy="1066800"/>
          </a:xfrm>
        </p:spPr>
        <p:txBody>
          <a:bodyPr>
            <a:noAutofit/>
          </a:bodyPr>
          <a:lstStyle/>
          <a:p>
            <a:r>
              <a:rPr lang="en-US" sz="2400" b="1" dirty="0">
                <a:latin typeface="+mn-lt"/>
              </a:rPr>
              <a:t>CHARITY MISSIONARY BAPTIST CHURCH</a:t>
            </a:r>
            <a:br>
              <a:rPr lang="en-US" sz="2400" b="1" dirty="0">
                <a:latin typeface="+mn-lt"/>
              </a:rPr>
            </a:br>
            <a:r>
              <a:rPr lang="en-US" sz="2400" b="1" dirty="0">
                <a:latin typeface="+mn-lt"/>
              </a:rPr>
              <a:t>BIBLE STUDY – WEDNESDAY, DECEMBER 6, 2023</a:t>
            </a:r>
            <a:br>
              <a:rPr lang="en-US" sz="2400" b="1" dirty="0">
                <a:latin typeface="+mn-lt"/>
              </a:rPr>
            </a:br>
            <a:r>
              <a:rPr lang="en-US" sz="2400" b="1" dirty="0">
                <a:latin typeface="+mn-lt"/>
              </a:rPr>
              <a:t>“THE BIRTH OF THE SAVIOR”</a:t>
            </a:r>
            <a:br>
              <a:rPr lang="en-US" sz="2400" b="1" dirty="0">
                <a:latin typeface="+mn-lt"/>
              </a:rPr>
            </a:br>
            <a:r>
              <a:rPr lang="en-US" sz="2400" b="1" dirty="0">
                <a:latin typeface="+mn-lt"/>
              </a:rPr>
              <a:t>MATTHEW 1-2 </a:t>
            </a:r>
            <a:br>
              <a:rPr lang="en-US" sz="2400" b="1" dirty="0">
                <a:latin typeface="+mn-lt"/>
              </a:rPr>
            </a:br>
            <a:br>
              <a:rPr lang="en-US" sz="2400" b="1" dirty="0">
                <a:latin typeface="+mn-lt"/>
              </a:rPr>
            </a:br>
            <a:br>
              <a:rPr lang="en-US" sz="2400" b="1" dirty="0">
                <a:latin typeface="+mn-lt"/>
              </a:rPr>
            </a:br>
            <a:endParaRPr lang="en-US" sz="2400" b="1" dirty="0">
              <a:latin typeface="+mn-lt"/>
            </a:endParaRPr>
          </a:p>
        </p:txBody>
      </p:sp>
      <p:sp>
        <p:nvSpPr>
          <p:cNvPr id="3" name="Subtitle 2"/>
          <p:cNvSpPr>
            <a:spLocks noGrp="1"/>
          </p:cNvSpPr>
          <p:nvPr>
            <p:ph type="subTitle" idx="1"/>
          </p:nvPr>
        </p:nvSpPr>
        <p:spPr>
          <a:xfrm>
            <a:off x="914400" y="3867150"/>
            <a:ext cx="5105399" cy="1143000"/>
          </a:xfrm>
        </p:spPr>
        <p:txBody>
          <a:bodyPr>
            <a:normAutofit/>
          </a:bodyPr>
          <a:lstStyle/>
          <a:p>
            <a:r>
              <a:rPr lang="en-US" sz="1600" b="1" dirty="0"/>
              <a:t>Led by:</a:t>
            </a:r>
          </a:p>
          <a:p>
            <a:r>
              <a:rPr lang="en-US" b="1" dirty="0"/>
              <a:t>Led by Pastor Nelson B. Rivers, III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77500" lnSpcReduction="20000"/>
          </a:bodyPr>
          <a:lstStyle/>
          <a:p>
            <a:r>
              <a:rPr lang="en-US" sz="3200" b="1" dirty="0">
                <a:latin typeface="Arial Black" panose="020B0A04020102020204" pitchFamily="34" charset="0"/>
              </a:rPr>
              <a:t>His wife-to-be was pregnant, and her child wasn’t his—a disgrace in any era! Unlike today, first-century engagements were binding premarital contracts leading to marriage. During the year of engagement, the couple behaved like husband and wife (except that they did not live together or have sex). To break off such an engagement, a divorce was required.</a:t>
            </a:r>
          </a:p>
        </p:txBody>
      </p:sp>
    </p:spTree>
    <p:extLst>
      <p:ext uri="{BB962C8B-B14F-4D97-AF65-F5344CB8AC3E}">
        <p14:creationId xmlns:p14="http://schemas.microsoft.com/office/powerpoint/2010/main" val="1287474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6200" y="209550"/>
            <a:ext cx="6686550" cy="4495800"/>
          </a:xfrm>
        </p:spPr>
        <p:txBody>
          <a:bodyPr>
            <a:noAutofit/>
          </a:bodyPr>
          <a:lstStyle/>
          <a:p>
            <a:r>
              <a:rPr lang="en-US" sz="3200" b="1" dirty="0">
                <a:latin typeface="Arial Black" panose="020B0A04020102020204" pitchFamily="34" charset="0"/>
              </a:rPr>
              <a:t>5.	Why was it necessary for Mary to have a virgin birth in Matthew 1:23?</a:t>
            </a:r>
          </a:p>
        </p:txBody>
      </p:sp>
    </p:spTree>
    <p:extLst>
      <p:ext uri="{BB962C8B-B14F-4D97-AF65-F5344CB8AC3E}">
        <p14:creationId xmlns:p14="http://schemas.microsoft.com/office/powerpoint/2010/main" val="3712496673"/>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49"/>
            <a:ext cx="6457950" cy="4003111"/>
          </a:xfrm>
        </p:spPr>
        <p:txBody>
          <a:bodyPr>
            <a:normAutofit fontScale="77500" lnSpcReduction="20000"/>
          </a:bodyPr>
          <a:lstStyle/>
          <a:p>
            <a:r>
              <a:rPr lang="en-US" sz="3200" b="1" dirty="0">
                <a:latin typeface="Arial Black" panose="020B0A04020102020204" pitchFamily="34" charset="0"/>
              </a:rPr>
              <a:t>Some think it was because Adam’s original sin has been passed down to humanity through sinful parents. They say Jesus, to be free of sin, needed to circumvent the natural method and be conceived in a supernatural way. Others think Jesus’ birth, a miraculous birth to a sexually pure young woman, served to underscore his supernatural beginning—a sign of his divinity.</a:t>
            </a:r>
          </a:p>
        </p:txBody>
      </p:sp>
    </p:spTree>
    <p:extLst>
      <p:ext uri="{BB962C8B-B14F-4D97-AF65-F5344CB8AC3E}">
        <p14:creationId xmlns:p14="http://schemas.microsoft.com/office/powerpoint/2010/main" val="3606491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5725" y="514350"/>
            <a:ext cx="6686550" cy="4495800"/>
          </a:xfrm>
        </p:spPr>
        <p:txBody>
          <a:bodyPr>
            <a:noAutofit/>
          </a:bodyPr>
          <a:lstStyle/>
          <a:p>
            <a:r>
              <a:rPr lang="en-US" sz="2800" b="1" dirty="0">
                <a:latin typeface="Arial Black" panose="020B0A04020102020204" pitchFamily="34" charset="0"/>
              </a:rPr>
              <a:t>6.	Who was King Herod? </a:t>
            </a:r>
            <a:endParaRPr lang="en-US" sz="3200" b="1" dirty="0">
              <a:latin typeface="Arial Black" panose="020B0A04020102020204" pitchFamily="34" charset="0"/>
            </a:endParaRPr>
          </a:p>
        </p:txBody>
      </p:sp>
    </p:spTree>
    <p:extLst>
      <p:ext uri="{BB962C8B-B14F-4D97-AF65-F5344CB8AC3E}">
        <p14:creationId xmlns:p14="http://schemas.microsoft.com/office/powerpoint/2010/main" val="1951695330"/>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85000" lnSpcReduction="20000"/>
          </a:bodyPr>
          <a:lstStyle/>
          <a:p>
            <a:r>
              <a:rPr lang="en-US" sz="3200" b="1" dirty="0">
                <a:latin typeface="Arial Black" panose="020B0A04020102020204" pitchFamily="34" charset="0"/>
              </a:rPr>
              <a:t>Herod the Great reigned over Judea from 37 to 4 B.C. as a  bloodthirsty tyrant who murdered, among others, his wife, mother-in-law and three sons, Herod was part Jew and part Gentile. The Roman empire gave Herod his authority to rule the Jews, but most Jews hated him even though he referred to himself as the king of the Jews.</a:t>
            </a:r>
          </a:p>
        </p:txBody>
      </p:sp>
    </p:spTree>
    <p:extLst>
      <p:ext uri="{BB962C8B-B14F-4D97-AF65-F5344CB8AC3E}">
        <p14:creationId xmlns:p14="http://schemas.microsoft.com/office/powerpoint/2010/main" val="571617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5725" y="514350"/>
            <a:ext cx="6686550" cy="4495800"/>
          </a:xfrm>
        </p:spPr>
        <p:txBody>
          <a:bodyPr>
            <a:noAutofit/>
          </a:bodyPr>
          <a:lstStyle/>
          <a:p>
            <a:r>
              <a:rPr lang="en-US" sz="2800" b="1" dirty="0">
                <a:latin typeface="Arial Black" panose="020B0A04020102020204" pitchFamily="34" charset="0"/>
              </a:rPr>
              <a:t>7.	Who were the Magi in Matthew 2:1?</a:t>
            </a:r>
            <a:endParaRPr lang="en-US" sz="3200" b="1" dirty="0">
              <a:latin typeface="Arial Black" panose="020B0A04020102020204" pitchFamily="34" charset="0"/>
            </a:endParaRPr>
          </a:p>
        </p:txBody>
      </p:sp>
    </p:spTree>
    <p:extLst>
      <p:ext uri="{BB962C8B-B14F-4D97-AF65-F5344CB8AC3E}">
        <p14:creationId xmlns:p14="http://schemas.microsoft.com/office/powerpoint/2010/main" val="1661667295"/>
      </p:ext>
    </p:extLst>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85000" lnSpcReduction="10000"/>
          </a:bodyPr>
          <a:lstStyle/>
          <a:p>
            <a:r>
              <a:rPr lang="en-US" sz="3200" b="1" dirty="0">
                <a:latin typeface="Arial Black" panose="020B0A04020102020204" pitchFamily="34" charset="0"/>
              </a:rPr>
              <a:t>Some have suggested that the Magi were a priestly tribe of Medes. Others say they were Persian elders from Babylon, schooled in philosophy, medicine and science. They may have belonged to the same order of astrologers as those in Daniel’s day (see Daniel 1:20; 2:2; 4:7; 5:7).</a:t>
            </a:r>
          </a:p>
          <a:p>
            <a:endParaRPr lang="en-US" sz="3200" b="1" dirty="0">
              <a:latin typeface="Arial Black" panose="020B0A04020102020204" pitchFamily="34" charset="0"/>
            </a:endParaRPr>
          </a:p>
          <a:p>
            <a:endParaRPr lang="en-US" sz="3200" b="1" dirty="0">
              <a:latin typeface="Arial Black" panose="020B0A04020102020204" pitchFamily="34" charset="0"/>
            </a:endParaRPr>
          </a:p>
        </p:txBody>
      </p:sp>
    </p:spTree>
    <p:extLst>
      <p:ext uri="{BB962C8B-B14F-4D97-AF65-F5344CB8AC3E}">
        <p14:creationId xmlns:p14="http://schemas.microsoft.com/office/powerpoint/2010/main" val="2886121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5725" y="514350"/>
            <a:ext cx="6686550" cy="4495800"/>
          </a:xfrm>
        </p:spPr>
        <p:txBody>
          <a:bodyPr>
            <a:noAutofit/>
          </a:bodyPr>
          <a:lstStyle/>
          <a:p>
            <a:r>
              <a:rPr lang="en-US" sz="2800" b="1" dirty="0">
                <a:latin typeface="Arial Black" panose="020B0A04020102020204" pitchFamily="34" charset="0"/>
              </a:rPr>
              <a:t>8.	Why would God give special revelation to astrologers in Matthew 2:2?</a:t>
            </a:r>
            <a:endParaRPr lang="en-US" sz="3200" b="1" dirty="0">
              <a:latin typeface="Arial Black" panose="020B0A04020102020204" pitchFamily="34" charset="0"/>
            </a:endParaRPr>
          </a:p>
        </p:txBody>
      </p:sp>
    </p:spTree>
    <p:extLst>
      <p:ext uri="{BB962C8B-B14F-4D97-AF65-F5344CB8AC3E}">
        <p14:creationId xmlns:p14="http://schemas.microsoft.com/office/powerpoint/2010/main" val="3186280624"/>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70000" lnSpcReduction="20000"/>
          </a:bodyPr>
          <a:lstStyle/>
          <a:p>
            <a:r>
              <a:rPr lang="en-US" sz="3200" b="1" dirty="0">
                <a:latin typeface="Arial Black" panose="020B0A04020102020204" pitchFamily="34" charset="0"/>
              </a:rPr>
              <a:t>These would not be astrologers as we think of them today. In the New Testament, the word Magi can mean two different things: those who study the stars, or sorcerers who practice magical arts. Here we find the first sense: experts of the stars who are searching for wisdom and meaning. The Magi symbolize the non-Jewish world and all who search for ultimate truth. By including this story, Matthew shows that God’s salvation is intended for Jews and Gentiles alike.</a:t>
            </a:r>
          </a:p>
        </p:txBody>
      </p:sp>
    </p:spTree>
    <p:extLst>
      <p:ext uri="{BB962C8B-B14F-4D97-AF65-F5344CB8AC3E}">
        <p14:creationId xmlns:p14="http://schemas.microsoft.com/office/powerpoint/2010/main" val="1612009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5725" y="514350"/>
            <a:ext cx="6686550" cy="4495800"/>
          </a:xfrm>
        </p:spPr>
        <p:txBody>
          <a:bodyPr>
            <a:noAutofit/>
          </a:bodyPr>
          <a:lstStyle/>
          <a:p>
            <a:r>
              <a:rPr lang="en-US" sz="2800" b="1" dirty="0">
                <a:latin typeface="Arial Black" panose="020B0A04020102020204" pitchFamily="34" charset="0"/>
              </a:rPr>
              <a:t>9.	Why do you think that God warned Joseph but not the other families? </a:t>
            </a:r>
            <a:endParaRPr lang="en-US" sz="3200" b="1" dirty="0">
              <a:latin typeface="Arial Black" panose="020B0A04020102020204" pitchFamily="34" charset="0"/>
            </a:endParaRPr>
          </a:p>
        </p:txBody>
      </p:sp>
    </p:spTree>
    <p:extLst>
      <p:ext uri="{BB962C8B-B14F-4D97-AF65-F5344CB8AC3E}">
        <p14:creationId xmlns:p14="http://schemas.microsoft.com/office/powerpoint/2010/main" val="1645715085"/>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 y="971550"/>
            <a:ext cx="6400800" cy="2571750"/>
          </a:xfrm>
        </p:spPr>
        <p:txBody>
          <a:bodyPr>
            <a:noAutofit/>
          </a:bodyPr>
          <a:lstStyle/>
          <a:p>
            <a:pPr lvl="0"/>
            <a:br>
              <a:rPr lang="en-US" sz="3600" dirty="0">
                <a:latin typeface="Arial Black" panose="020B0A04020102020204" pitchFamily="34" charset="0"/>
              </a:rPr>
            </a:br>
            <a:r>
              <a:rPr lang="en-US" sz="3600" dirty="0">
                <a:latin typeface="Arial Black" panose="020B0A04020102020204" pitchFamily="34" charset="0"/>
              </a:rPr>
              <a:t>1.	Why did Matthew give the genealogy of Jesus in Matthew 1:1?</a:t>
            </a: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70000" lnSpcReduction="20000"/>
          </a:bodyPr>
          <a:lstStyle/>
          <a:p>
            <a:r>
              <a:rPr lang="en-US" sz="3200" b="1" dirty="0">
                <a:latin typeface="Arial Black" panose="020B0A04020102020204" pitchFamily="34" charset="0"/>
              </a:rPr>
              <a:t>Sometimes God dramatically intervenes in human history, but at other times he allows the consequences of sin to play out. People’s inhumanity toward one another causes much suffering in this world, and though this grieves God, he permits them to make destructive choices. God allowed Herod’s lust for power to run unchecked through Bethlehem, though he protected his Son for the purpose he intended to fulfill.</a:t>
            </a:r>
          </a:p>
        </p:txBody>
      </p:sp>
    </p:spTree>
    <p:extLst>
      <p:ext uri="{BB962C8B-B14F-4D97-AF65-F5344CB8AC3E}">
        <p14:creationId xmlns:p14="http://schemas.microsoft.com/office/powerpoint/2010/main" val="3563178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5725" y="514350"/>
            <a:ext cx="6686550" cy="4495800"/>
          </a:xfrm>
        </p:spPr>
        <p:txBody>
          <a:bodyPr>
            <a:noAutofit/>
          </a:bodyPr>
          <a:lstStyle/>
          <a:p>
            <a:r>
              <a:rPr lang="en-US" sz="2800" b="1" dirty="0">
                <a:latin typeface="Arial Black" panose="020B0A04020102020204" pitchFamily="34" charset="0"/>
              </a:rPr>
              <a:t>10.Was Bethlehem, the birthplace of Jesus Christ, in Africa or Palestine?</a:t>
            </a:r>
            <a:endParaRPr lang="en-US" sz="3200" b="1" dirty="0">
              <a:latin typeface="Arial Black" panose="020B0A04020102020204" pitchFamily="34" charset="0"/>
            </a:endParaRPr>
          </a:p>
        </p:txBody>
      </p:sp>
    </p:spTree>
    <p:extLst>
      <p:ext uri="{BB962C8B-B14F-4D97-AF65-F5344CB8AC3E}">
        <p14:creationId xmlns:p14="http://schemas.microsoft.com/office/powerpoint/2010/main" val="971218598"/>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92500" lnSpcReduction="20000"/>
          </a:bodyPr>
          <a:lstStyle/>
          <a:p>
            <a:r>
              <a:rPr lang="en-US" sz="3200" b="1" dirty="0">
                <a:latin typeface="Arial Black" panose="020B0A04020102020204" pitchFamily="34" charset="0"/>
              </a:rPr>
              <a:t>Both. Bethlehem was in Palestine which was in Africa which made Jesus an African and a Palestinian which is the same as many of us being born Americans and South Carolinians! So, when we put on the tee shirts that say, “Jesus was an African” we are speaking truth!!</a:t>
            </a:r>
          </a:p>
        </p:txBody>
      </p:sp>
    </p:spTree>
    <p:extLst>
      <p:ext uri="{BB962C8B-B14F-4D97-AF65-F5344CB8AC3E}">
        <p14:creationId xmlns:p14="http://schemas.microsoft.com/office/powerpoint/2010/main" val="2862464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94989"/>
            <a:ext cx="4800600" cy="1360479"/>
          </a:xfrm>
        </p:spPr>
        <p:txBody>
          <a:bodyPr>
            <a:normAutofit fontScale="92500"/>
          </a:bodyPr>
          <a:lstStyle/>
          <a:p>
            <a:endParaRPr lang="en-US" sz="1350" dirty="0"/>
          </a:p>
          <a:p>
            <a:r>
              <a:rPr lang="en-US" sz="4500" dirty="0"/>
              <a:t>UNTIL NEXT TIME!!!</a:t>
            </a:r>
          </a:p>
          <a:p>
            <a:endParaRPr lang="en-US" dirty="0"/>
          </a:p>
        </p:txBody>
      </p:sp>
      <p:pic>
        <p:nvPicPr>
          <p:cNvPr id="51204" name="Picture 4" descr="C:\Users\tgrant\AppData\Local\Microsoft\Windows\Temporary Internet Files\Content.IE5\091DQ58I\MP900443601[2].jpg"/>
          <p:cNvPicPr>
            <a:picLocks noChangeAspect="1" noChangeArrowheads="1"/>
          </p:cNvPicPr>
          <p:nvPr/>
        </p:nvPicPr>
        <p:blipFill>
          <a:blip r:embed="rId2" cstate="print"/>
          <a:srcRect/>
          <a:stretch>
            <a:fillRect/>
          </a:stretch>
        </p:blipFill>
        <p:spPr bwMode="auto">
          <a:xfrm>
            <a:off x="1236927" y="2000250"/>
            <a:ext cx="4384147" cy="1935427"/>
          </a:xfrm>
          <a:prstGeom prst="rect">
            <a:avLst/>
          </a:prstGeom>
          <a:ln>
            <a:noFill/>
          </a:ln>
          <a:effectLst>
            <a:softEdge rad="112500"/>
          </a:effectLst>
        </p:spPr>
      </p:pic>
      <p:sp>
        <p:nvSpPr>
          <p:cNvPr id="12289" name="Rectangle 1"/>
          <p:cNvSpPr>
            <a:spLocks noChangeArrowheads="1"/>
          </p:cNvSpPr>
          <p:nvPr/>
        </p:nvSpPr>
        <p:spPr bwMode="auto">
          <a:xfrm>
            <a:off x="3429465" y="1270701"/>
            <a:ext cx="456735" cy="577081"/>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algn="ctr" defTabSz="685800" fontAlgn="base">
              <a:spcBef>
                <a:spcPct val="0"/>
              </a:spcBef>
              <a:spcAft>
                <a:spcPct val="0"/>
              </a:spcAft>
            </a:pPr>
            <a:endParaRPr lang="en-US" sz="3300" i="1" dirty="0">
              <a:latin typeface="Arial" pitchFamily="34" charset="0"/>
              <a:cs typeface="Arial" pitchFamily="34" charset="0"/>
            </a:endParaRPr>
          </a:p>
        </p:txBody>
      </p:sp>
      <p:sp>
        <p:nvSpPr>
          <p:cNvPr id="1025" name="Rectangle 1"/>
          <p:cNvSpPr>
            <a:spLocks noChangeArrowheads="1"/>
          </p:cNvSpPr>
          <p:nvPr/>
        </p:nvSpPr>
        <p:spPr bwMode="auto">
          <a:xfrm>
            <a:off x="0" y="87424"/>
            <a:ext cx="6858000" cy="2239074"/>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algn="ctr" fontAlgn="base">
              <a:spcBef>
                <a:spcPct val="0"/>
              </a:spcBef>
              <a:spcAft>
                <a:spcPct val="0"/>
              </a:spcAft>
            </a:pPr>
            <a:endParaRPr lang="en-US" sz="3000" b="1" dirty="0"/>
          </a:p>
          <a:p>
            <a:pPr algn="ctr" fontAlgn="base">
              <a:spcBef>
                <a:spcPct val="0"/>
              </a:spcBef>
              <a:spcAft>
                <a:spcPct val="0"/>
              </a:spcAft>
            </a:pPr>
            <a:endParaRPr lang="en-US" sz="3000" b="1" dirty="0"/>
          </a:p>
          <a:p>
            <a:pPr algn="ctr" fontAlgn="base">
              <a:spcBef>
                <a:spcPct val="0"/>
              </a:spcBef>
              <a:spcAft>
                <a:spcPct val="0"/>
              </a:spcAft>
            </a:pPr>
            <a:endParaRPr lang="en-US" sz="3000" b="1" dirty="0"/>
          </a:p>
          <a:p>
            <a:pPr algn="ctr" fontAlgn="base">
              <a:spcBef>
                <a:spcPct val="0"/>
              </a:spcBef>
              <a:spcAft>
                <a:spcPct val="0"/>
              </a:spcAft>
            </a:pPr>
            <a:endParaRPr lang="en-US" sz="3000" dirty="0"/>
          </a:p>
          <a:p>
            <a:pPr algn="ctr" defTabSz="685800" fontAlgn="base">
              <a:spcBef>
                <a:spcPct val="0"/>
              </a:spcBef>
              <a:spcAft>
                <a:spcPct val="0"/>
              </a:spcAft>
            </a:pPr>
            <a:endParaRPr lang="en-US" sz="2100" b="1" dirty="0">
              <a:latin typeface="Arial" pitchFamily="34" charset="0"/>
              <a:ea typeface="Times New Roman" pitchFamily="18" charset="0"/>
              <a:cs typeface="Arial" pitchFamily="34" charset="0"/>
            </a:endParaRPr>
          </a:p>
        </p:txBody>
      </p:sp>
      <p:sp>
        <p:nvSpPr>
          <p:cNvPr id="3073" name="Rectangle 1"/>
          <p:cNvSpPr>
            <a:spLocks noChangeArrowheads="1"/>
          </p:cNvSpPr>
          <p:nvPr/>
        </p:nvSpPr>
        <p:spPr bwMode="auto">
          <a:xfrm>
            <a:off x="171450" y="1256420"/>
            <a:ext cx="6686550" cy="484748"/>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algn="ctr" defTabSz="685800" fontAlgn="base">
              <a:spcBef>
                <a:spcPct val="0"/>
              </a:spcBef>
              <a:spcAft>
                <a:spcPct val="0"/>
              </a:spcAft>
            </a:pPr>
            <a:endParaRPr lang="en-US" sz="2700" dirty="0">
              <a:latin typeface="Arial" pitchFamily="34" charset="0"/>
              <a:cs typeface="Arial" pitchFamily="34" charset="0"/>
            </a:endParaRPr>
          </a:p>
        </p:txBody>
      </p:sp>
      <p:sp>
        <p:nvSpPr>
          <p:cNvPr id="8" name="TextBox 7"/>
          <p:cNvSpPr txBox="1"/>
          <p:nvPr/>
        </p:nvSpPr>
        <p:spPr>
          <a:xfrm>
            <a:off x="628650" y="936729"/>
            <a:ext cx="5943600" cy="300082"/>
          </a:xfrm>
          <a:prstGeom prst="rect">
            <a:avLst/>
          </a:prstGeom>
          <a:noFill/>
        </p:spPr>
        <p:txBody>
          <a:bodyPr wrap="square" rtlCol="0">
            <a:spAutoFit/>
          </a:bodyPr>
          <a:lstStyle/>
          <a:p>
            <a:endParaRPr lang="en-US" sz="1350" dirty="0"/>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a:bodyPr>
          <a:lstStyle/>
          <a:p>
            <a:r>
              <a:rPr lang="en-US" sz="2800" b="1" dirty="0">
                <a:latin typeface="Arial Black" panose="020B0A04020102020204" pitchFamily="34" charset="0"/>
              </a:rPr>
              <a:t>Matthew wanted to underscore Jesus’ human birth into a family with traceable roots. A Jewish male always traced his lineage through his father—and Joseph was Jesus’ legal father. </a:t>
            </a:r>
          </a:p>
        </p:txBody>
      </p:sp>
    </p:spTree>
    <p:extLst>
      <p:ext uri="{BB962C8B-B14F-4D97-AF65-F5344CB8AC3E}">
        <p14:creationId xmlns:p14="http://schemas.microsoft.com/office/powerpoint/2010/main" val="3218423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a:bodyPr>
          <a:lstStyle/>
          <a:p>
            <a:r>
              <a:rPr lang="en-US" sz="2800" b="1" dirty="0">
                <a:latin typeface="Arial Black" panose="020B0A04020102020204" pitchFamily="34" charset="0"/>
              </a:rPr>
              <a:t>The genealogy also introduces a major theme in this book: Since he was considered a descendant of both David and Abraham, Jesus became the fulfillment of prophecies and covenants God had made with them.</a:t>
            </a:r>
          </a:p>
        </p:txBody>
      </p:sp>
    </p:spTree>
    <p:extLst>
      <p:ext uri="{BB962C8B-B14F-4D97-AF65-F5344CB8AC3E}">
        <p14:creationId xmlns:p14="http://schemas.microsoft.com/office/powerpoint/2010/main" val="1785844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1450" y="742950"/>
            <a:ext cx="6572250" cy="3257550"/>
          </a:xfrm>
        </p:spPr>
        <p:txBody>
          <a:bodyPr>
            <a:noAutofit/>
          </a:bodyPr>
          <a:lstStyle/>
          <a:p>
            <a:r>
              <a:rPr lang="en-US" sz="3600" b="1" dirty="0">
                <a:latin typeface="Arial Black" panose="020B0A04020102020204" pitchFamily="34" charset="0"/>
              </a:rPr>
              <a:t>2.	What’s the significance of calling Jesus the Christ in Matthew 1:16?</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fontScale="85000" lnSpcReduction="10000"/>
          </a:bodyPr>
          <a:lstStyle/>
          <a:p>
            <a:r>
              <a:rPr lang="en-US" sz="3200" b="1" dirty="0">
                <a:latin typeface="Arial Black" panose="020B0A04020102020204" pitchFamily="34" charset="0"/>
              </a:rPr>
              <a:t>Although we often think of the word Christ as a name, it is actually a title. Christ is a transliteration of the Greek word for the Hebrew title Messiah. Both terms mean the Anointed One and refer to the special one sent and ordained by God to save his people. See Who is the Anointed One? Psalm 2:2).</a:t>
            </a:r>
          </a:p>
        </p:txBody>
      </p:sp>
    </p:spTree>
    <p:extLst>
      <p:ext uri="{BB962C8B-B14F-4D97-AF65-F5344CB8AC3E}">
        <p14:creationId xmlns:p14="http://schemas.microsoft.com/office/powerpoint/2010/main" val="3294577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71450" y="742950"/>
            <a:ext cx="6572250" cy="3257550"/>
          </a:xfrm>
        </p:spPr>
        <p:txBody>
          <a:bodyPr>
            <a:noAutofit/>
          </a:bodyPr>
          <a:lstStyle/>
          <a:p>
            <a:r>
              <a:rPr lang="en-US" sz="3200" b="1" dirty="0">
                <a:latin typeface="Arial Black" panose="020B0A04020102020204" pitchFamily="34" charset="0"/>
              </a:rPr>
              <a:t>3.	What’s so special about the number fourteen in Matthew 1:17?</a:t>
            </a:r>
          </a:p>
        </p:txBody>
      </p:sp>
    </p:spTree>
    <p:extLst>
      <p:ext uri="{BB962C8B-B14F-4D97-AF65-F5344CB8AC3E}">
        <p14:creationId xmlns:p14="http://schemas.microsoft.com/office/powerpoint/2010/main" val="298233908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B65B8-F86B-4BDD-847B-3B1544CDF05D}"/>
              </a:ext>
            </a:extLst>
          </p:cNvPr>
          <p:cNvSpPr>
            <a:spLocks noGrp="1"/>
          </p:cNvSpPr>
          <p:nvPr>
            <p:ph type="ctrTitle"/>
          </p:nvPr>
        </p:nvSpPr>
        <p:spPr>
          <a:xfrm>
            <a:off x="514350" y="285750"/>
            <a:ext cx="5829300" cy="62865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chemeClr val="bg1"/>
                </a:solidFill>
                <a:latin typeface="Arial Black" panose="020B0A04020102020204" pitchFamily="34" charset="0"/>
              </a:rPr>
              <a:t>ANSWER</a:t>
            </a:r>
          </a:p>
        </p:txBody>
      </p:sp>
      <p:sp>
        <p:nvSpPr>
          <p:cNvPr id="3" name="Subtitle 2">
            <a:extLst>
              <a:ext uri="{FF2B5EF4-FFF2-40B4-BE49-F238E27FC236}">
                <a16:creationId xmlns:a16="http://schemas.microsoft.com/office/drawing/2014/main" id="{7C470EC3-9270-4F86-A1EF-688F287BEAFD}"/>
              </a:ext>
            </a:extLst>
          </p:cNvPr>
          <p:cNvSpPr>
            <a:spLocks noGrp="1"/>
          </p:cNvSpPr>
          <p:nvPr>
            <p:ph type="subTitle" idx="1"/>
          </p:nvPr>
        </p:nvSpPr>
        <p:spPr>
          <a:xfrm>
            <a:off x="171450" y="1200150"/>
            <a:ext cx="6400800" cy="3886200"/>
          </a:xfrm>
        </p:spPr>
        <p:txBody>
          <a:bodyPr>
            <a:normAutofit/>
          </a:bodyPr>
          <a:lstStyle/>
          <a:p>
            <a:r>
              <a:rPr lang="en-US" b="1" dirty="0">
                <a:latin typeface="Arial Black" panose="020B0A04020102020204" pitchFamily="34" charset="0"/>
              </a:rPr>
              <a:t> </a:t>
            </a:r>
          </a:p>
        </p:txBody>
      </p:sp>
      <p:sp>
        <p:nvSpPr>
          <p:cNvPr id="5" name="TextBox 4">
            <a:extLst>
              <a:ext uri="{FF2B5EF4-FFF2-40B4-BE49-F238E27FC236}">
                <a16:creationId xmlns:a16="http://schemas.microsoft.com/office/drawing/2014/main" id="{9614B68A-1D4F-4791-FC33-7051CDFF8DFC}"/>
              </a:ext>
            </a:extLst>
          </p:cNvPr>
          <p:cNvSpPr txBox="1"/>
          <p:nvPr/>
        </p:nvSpPr>
        <p:spPr>
          <a:xfrm>
            <a:off x="514350" y="1555151"/>
            <a:ext cx="5829300" cy="2523768"/>
          </a:xfrm>
          <a:prstGeom prst="rect">
            <a:avLst/>
          </a:prstGeom>
          <a:noFill/>
        </p:spPr>
        <p:txBody>
          <a:bodyPr wrap="square">
            <a:spAutoFit/>
          </a:bodyPr>
          <a:lstStyle/>
          <a:p>
            <a:pPr algn="ctr"/>
            <a:r>
              <a:rPr lang="en-US" sz="2800" b="1" dirty="0"/>
              <a:t>Perhaps Matthew used it because it is a multiple of seven—a number that symbolized completeness. He skipped over some generations in order to achieve this literary order.</a:t>
            </a:r>
          </a:p>
          <a:p>
            <a:endParaRPr lang="en-US" dirty="0"/>
          </a:p>
        </p:txBody>
      </p:sp>
    </p:spTree>
    <p:extLst>
      <p:ext uri="{BB962C8B-B14F-4D97-AF65-F5344CB8AC3E}">
        <p14:creationId xmlns:p14="http://schemas.microsoft.com/office/powerpoint/2010/main" val="3025181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6200" y="514350"/>
            <a:ext cx="6686550" cy="3557588"/>
          </a:xfrm>
        </p:spPr>
        <p:txBody>
          <a:bodyPr>
            <a:noAutofit/>
          </a:bodyPr>
          <a:lstStyle/>
          <a:p>
            <a:r>
              <a:rPr lang="en-US" sz="2800" b="1" dirty="0">
                <a:latin typeface="Arial Black" panose="020B0A04020102020204" pitchFamily="34" charset="0"/>
              </a:rPr>
              <a:t>4.	Why was divorce necessary when Joseph and Mary were only engaged in Matthew 1:19?</a:t>
            </a:r>
          </a:p>
        </p:txBody>
      </p:sp>
    </p:spTree>
  </p:cSld>
  <p:clrMapOvr>
    <a:masterClrMapping/>
  </p:clrMapOvr>
  <p:transition>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2574</TotalTime>
  <Words>853</Words>
  <Application>Microsoft Office PowerPoint</Application>
  <PresentationFormat>Custom</PresentationFormat>
  <Paragraphs>41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Arial Black</vt:lpstr>
      <vt:lpstr>Calibri</vt:lpstr>
      <vt:lpstr>Office Theme</vt:lpstr>
      <vt:lpstr>CHARITY MISSIONARY BAPTIST CHURCH BIBLE STUDY – WEDNESDAY, DECEMBER 6, 2023 “THE BIRTH OF THE SAVIOR” MATTHEW 1-2    </vt:lpstr>
      <vt:lpstr> 1. Why did Matthew give the genealogy of Jesus in Matthew 1:1?</vt:lpstr>
      <vt:lpstr>ANSWER</vt:lpstr>
      <vt:lpstr>ANSWER</vt:lpstr>
      <vt:lpstr>2. What’s the significance of calling Jesus the Christ in Matthew 1:16?</vt:lpstr>
      <vt:lpstr>ANSWER</vt:lpstr>
      <vt:lpstr>3. What’s so special about the number fourteen in Matthew 1:17?</vt:lpstr>
      <vt:lpstr>ANSWER</vt:lpstr>
      <vt:lpstr>4. Why was divorce necessary when Joseph and Mary were only engaged in Matthew 1:19?</vt:lpstr>
      <vt:lpstr>ANSWER</vt:lpstr>
      <vt:lpstr>5. Why was it necessary for Mary to have a virgin birth in Matthew 1:23?</vt:lpstr>
      <vt:lpstr>ANSWER</vt:lpstr>
      <vt:lpstr>6. Who was King Herod? </vt:lpstr>
      <vt:lpstr>ANSWER</vt:lpstr>
      <vt:lpstr>7. Who were the Magi in Matthew 2:1?</vt:lpstr>
      <vt:lpstr>ANSWER</vt:lpstr>
      <vt:lpstr>8. Why would God give special revelation to astrologers in Matthew 2:2?</vt:lpstr>
      <vt:lpstr>ANSWER</vt:lpstr>
      <vt:lpstr>9. Why do you think that God warned Joseph but not the other families? </vt:lpstr>
      <vt:lpstr>ANSWER</vt:lpstr>
      <vt:lpstr>10.Was Bethlehem, the birthplace of Jesus Christ, in Africa or Palestine?</vt:lpstr>
      <vt:lpstr>ANSWER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CHARITY’S BIBLE STUDY Wednesday, June 6, 2012</dc:title>
  <dc:creator>tgrant</dc:creator>
  <cp:lastModifiedBy>Rev. Nelson B. Rivers</cp:lastModifiedBy>
  <cp:revision>235</cp:revision>
  <dcterms:created xsi:type="dcterms:W3CDTF">2012-06-06T19:17:14Z</dcterms:created>
  <dcterms:modified xsi:type="dcterms:W3CDTF">2023-12-07T00:19:19Z</dcterms:modified>
</cp:coreProperties>
</file>