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80" r:id="rId3"/>
    <p:sldId id="290" r:id="rId4"/>
    <p:sldId id="258" r:id="rId5"/>
    <p:sldId id="259" r:id="rId6"/>
    <p:sldId id="260" r:id="rId7"/>
    <p:sldId id="292" r:id="rId8"/>
    <p:sldId id="291" r:id="rId9"/>
    <p:sldId id="268" r:id="rId10"/>
    <p:sldId id="267" r:id="rId11"/>
    <p:sldId id="269" r:id="rId12"/>
    <p:sldId id="266" r:id="rId13"/>
    <p:sldId id="270" r:id="rId14"/>
    <p:sldId id="282" r:id="rId15"/>
    <p:sldId id="293" r:id="rId16"/>
    <p:sldId id="271" r:id="rId17"/>
    <p:sldId id="264" r:id="rId18"/>
    <p:sldId id="294" r:id="rId19"/>
    <p:sldId id="272" r:id="rId20"/>
    <p:sldId id="263" r:id="rId21"/>
    <p:sldId id="295" r:id="rId22"/>
    <p:sldId id="273" r:id="rId23"/>
    <p:sldId id="262" r:id="rId24"/>
    <p:sldId id="297" r:id="rId25"/>
    <p:sldId id="296" r:id="rId26"/>
    <p:sldId id="289"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6F1764-F0EA-4B98-9981-A57C17A6066C}" v="7" dt="2024-04-03T19:17:55.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snapToGrid="0">
      <p:cViewPr varScale="1">
        <p:scale>
          <a:sx n="75" d="100"/>
          <a:sy n="75" d="100"/>
        </p:scale>
        <p:origin x="4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mberly L. Murdaugh" userId="19c890dd97b3ec69" providerId="LiveId" clId="{1B6F1764-F0EA-4B98-9981-A57C17A6066C}"/>
    <pc:docChg chg="undo custSel addSld delSld modSld sldOrd modMainMaster">
      <pc:chgData name="Kimberly L. Murdaugh" userId="19c890dd97b3ec69" providerId="LiveId" clId="{1B6F1764-F0EA-4B98-9981-A57C17A6066C}" dt="2024-04-04T00:22:54.499" v="548" actId="20577"/>
      <pc:docMkLst>
        <pc:docMk/>
      </pc:docMkLst>
      <pc:sldChg chg="modSp mod setBg">
        <pc:chgData name="Kimberly L. Murdaugh" userId="19c890dd97b3ec69" providerId="LiveId" clId="{1B6F1764-F0EA-4B98-9981-A57C17A6066C}" dt="2024-04-03T19:17:41.050" v="505"/>
        <pc:sldMkLst>
          <pc:docMk/>
          <pc:sldMk cId="2725018104" sldId="257"/>
        </pc:sldMkLst>
        <pc:spChg chg="mod">
          <ac:chgData name="Kimberly L. Murdaugh" userId="19c890dd97b3ec69" providerId="LiveId" clId="{1B6F1764-F0EA-4B98-9981-A57C17A6066C}" dt="2024-04-03T19:17:40.169" v="504" actId="113"/>
          <ac:spMkLst>
            <pc:docMk/>
            <pc:sldMk cId="2725018104" sldId="257"/>
            <ac:spMk id="3" creationId="{45603233-DCBF-4732-B82F-174944163F68}"/>
          </ac:spMkLst>
        </pc:spChg>
      </pc:sldChg>
      <pc:sldChg chg="modSp mod">
        <pc:chgData name="Kimberly L. Murdaugh" userId="19c890dd97b3ec69" providerId="LiveId" clId="{1B6F1764-F0EA-4B98-9981-A57C17A6066C}" dt="2024-04-03T18:24:00.130" v="74" actId="20577"/>
        <pc:sldMkLst>
          <pc:docMk/>
          <pc:sldMk cId="696194770" sldId="258"/>
        </pc:sldMkLst>
        <pc:spChg chg="mod">
          <ac:chgData name="Kimberly L. Murdaugh" userId="19c890dd97b3ec69" providerId="LiveId" clId="{1B6F1764-F0EA-4B98-9981-A57C17A6066C}" dt="2024-04-03T18:24:00.130" v="74" actId="20577"/>
          <ac:spMkLst>
            <pc:docMk/>
            <pc:sldMk cId="696194770" sldId="258"/>
            <ac:spMk id="2" creationId="{2A014CC0-E905-42F1-A318-B83E1F022B55}"/>
          </ac:spMkLst>
        </pc:spChg>
        <pc:spChg chg="mod">
          <ac:chgData name="Kimberly L. Murdaugh" userId="19c890dd97b3ec69" providerId="LiveId" clId="{1B6F1764-F0EA-4B98-9981-A57C17A6066C}" dt="2024-04-03T18:19:11.213" v="29" actId="5793"/>
          <ac:spMkLst>
            <pc:docMk/>
            <pc:sldMk cId="696194770" sldId="258"/>
            <ac:spMk id="3" creationId="{45603233-DCBF-4732-B82F-174944163F68}"/>
          </ac:spMkLst>
        </pc:spChg>
      </pc:sldChg>
      <pc:sldChg chg="modSp mod">
        <pc:chgData name="Kimberly L. Murdaugh" userId="19c890dd97b3ec69" providerId="LiveId" clId="{1B6F1764-F0EA-4B98-9981-A57C17A6066C}" dt="2024-04-03T18:22:47.839" v="39" actId="122"/>
        <pc:sldMkLst>
          <pc:docMk/>
          <pc:sldMk cId="1986349731" sldId="259"/>
        </pc:sldMkLst>
        <pc:spChg chg="mod">
          <ac:chgData name="Kimberly L. Murdaugh" userId="19c890dd97b3ec69" providerId="LiveId" clId="{1B6F1764-F0EA-4B98-9981-A57C17A6066C}" dt="2024-04-03T18:22:47.839" v="39" actId="122"/>
          <ac:spMkLst>
            <pc:docMk/>
            <pc:sldMk cId="1986349731" sldId="259"/>
            <ac:spMk id="3" creationId="{45603233-DCBF-4732-B82F-174944163F68}"/>
          </ac:spMkLst>
        </pc:spChg>
      </pc:sldChg>
      <pc:sldChg chg="modSp mod ord">
        <pc:chgData name="Kimberly L. Murdaugh" userId="19c890dd97b3ec69" providerId="LiveId" clId="{1B6F1764-F0EA-4B98-9981-A57C17A6066C}" dt="2024-04-03T18:26:26.935" v="87" actId="14100"/>
        <pc:sldMkLst>
          <pc:docMk/>
          <pc:sldMk cId="2498857721" sldId="260"/>
        </pc:sldMkLst>
        <pc:spChg chg="mod">
          <ac:chgData name="Kimberly L. Murdaugh" userId="19c890dd97b3ec69" providerId="LiveId" clId="{1B6F1764-F0EA-4B98-9981-A57C17A6066C}" dt="2024-04-03T18:26:26.935" v="87" actId="14100"/>
          <ac:spMkLst>
            <pc:docMk/>
            <pc:sldMk cId="2498857721" sldId="260"/>
            <ac:spMk id="3" creationId="{45603233-DCBF-4732-B82F-174944163F68}"/>
          </ac:spMkLst>
        </pc:spChg>
      </pc:sldChg>
      <pc:sldChg chg="del">
        <pc:chgData name="Kimberly L. Murdaugh" userId="19c890dd97b3ec69" providerId="LiveId" clId="{1B6F1764-F0EA-4B98-9981-A57C17A6066C}" dt="2024-04-03T19:12:57.974" v="466" actId="47"/>
        <pc:sldMkLst>
          <pc:docMk/>
          <pc:sldMk cId="3976526092" sldId="261"/>
        </pc:sldMkLst>
      </pc:sldChg>
      <pc:sldChg chg="modSp mod">
        <pc:chgData name="Kimberly L. Murdaugh" userId="19c890dd97b3ec69" providerId="LiveId" clId="{1B6F1764-F0EA-4B98-9981-A57C17A6066C}" dt="2024-04-04T00:22:54.499" v="548" actId="20577"/>
        <pc:sldMkLst>
          <pc:docMk/>
          <pc:sldMk cId="2680803880" sldId="262"/>
        </pc:sldMkLst>
        <pc:spChg chg="mod">
          <ac:chgData name="Kimberly L. Murdaugh" userId="19c890dd97b3ec69" providerId="LiveId" clId="{1B6F1764-F0EA-4B98-9981-A57C17A6066C}" dt="2024-04-04T00:22:54.499" v="548" actId="20577"/>
          <ac:spMkLst>
            <pc:docMk/>
            <pc:sldMk cId="2680803880" sldId="262"/>
            <ac:spMk id="2" creationId="{2A014CC0-E905-42F1-A318-B83E1F022B55}"/>
          </ac:spMkLst>
        </pc:spChg>
        <pc:spChg chg="mod">
          <ac:chgData name="Kimberly L. Murdaugh" userId="19c890dd97b3ec69" providerId="LiveId" clId="{1B6F1764-F0EA-4B98-9981-A57C17A6066C}" dt="2024-04-04T00:22:04.257" v="517" actId="404"/>
          <ac:spMkLst>
            <pc:docMk/>
            <pc:sldMk cId="2680803880" sldId="262"/>
            <ac:spMk id="3" creationId="{45603233-DCBF-4732-B82F-174944163F68}"/>
          </ac:spMkLst>
        </pc:spChg>
      </pc:sldChg>
      <pc:sldChg chg="modSp mod">
        <pc:chgData name="Kimberly L. Murdaugh" userId="19c890dd97b3ec69" providerId="LiveId" clId="{1B6F1764-F0EA-4B98-9981-A57C17A6066C}" dt="2024-04-03T18:56:27.642" v="313" actId="14100"/>
        <pc:sldMkLst>
          <pc:docMk/>
          <pc:sldMk cId="2692323551" sldId="263"/>
        </pc:sldMkLst>
        <pc:spChg chg="mod">
          <ac:chgData name="Kimberly L. Murdaugh" userId="19c890dd97b3ec69" providerId="LiveId" clId="{1B6F1764-F0EA-4B98-9981-A57C17A6066C}" dt="2024-04-03T18:55:46.185" v="306" actId="1036"/>
          <ac:spMkLst>
            <pc:docMk/>
            <pc:sldMk cId="2692323551" sldId="263"/>
            <ac:spMk id="2" creationId="{2A014CC0-E905-42F1-A318-B83E1F022B55}"/>
          </ac:spMkLst>
        </pc:spChg>
        <pc:spChg chg="mod">
          <ac:chgData name="Kimberly L. Murdaugh" userId="19c890dd97b3ec69" providerId="LiveId" clId="{1B6F1764-F0EA-4B98-9981-A57C17A6066C}" dt="2024-04-03T18:56:27.642" v="313" actId="14100"/>
          <ac:spMkLst>
            <pc:docMk/>
            <pc:sldMk cId="2692323551" sldId="263"/>
            <ac:spMk id="3" creationId="{45603233-DCBF-4732-B82F-174944163F68}"/>
          </ac:spMkLst>
        </pc:spChg>
      </pc:sldChg>
      <pc:sldChg chg="delSp modSp mod">
        <pc:chgData name="Kimberly L. Murdaugh" userId="19c890dd97b3ec69" providerId="LiveId" clId="{1B6F1764-F0EA-4B98-9981-A57C17A6066C}" dt="2024-04-03T18:49:35.005" v="236" actId="6549"/>
        <pc:sldMkLst>
          <pc:docMk/>
          <pc:sldMk cId="1417015934" sldId="264"/>
        </pc:sldMkLst>
        <pc:spChg chg="mod">
          <ac:chgData name="Kimberly L. Murdaugh" userId="19c890dd97b3ec69" providerId="LiveId" clId="{1B6F1764-F0EA-4B98-9981-A57C17A6066C}" dt="2024-04-03T18:49:25.282" v="234" actId="20577"/>
          <ac:spMkLst>
            <pc:docMk/>
            <pc:sldMk cId="1417015934" sldId="264"/>
            <ac:spMk id="2" creationId="{2A014CC0-E905-42F1-A318-B83E1F022B55}"/>
          </ac:spMkLst>
        </pc:spChg>
        <pc:spChg chg="mod">
          <ac:chgData name="Kimberly L. Murdaugh" userId="19c890dd97b3ec69" providerId="LiveId" clId="{1B6F1764-F0EA-4B98-9981-A57C17A6066C}" dt="2024-04-03T18:49:35.005" v="236" actId="6549"/>
          <ac:spMkLst>
            <pc:docMk/>
            <pc:sldMk cId="1417015934" sldId="264"/>
            <ac:spMk id="3" creationId="{45603233-DCBF-4732-B82F-174944163F68}"/>
          </ac:spMkLst>
        </pc:spChg>
        <pc:picChg chg="del">
          <ac:chgData name="Kimberly L. Murdaugh" userId="19c890dd97b3ec69" providerId="LiveId" clId="{1B6F1764-F0EA-4B98-9981-A57C17A6066C}" dt="2024-04-03T18:43:54.416" v="206" actId="478"/>
          <ac:picMkLst>
            <pc:docMk/>
            <pc:sldMk cId="1417015934" sldId="264"/>
            <ac:picMk id="4" creationId="{24BA38BB-1979-4B9D-9E80-6BFA25AEFF25}"/>
          </ac:picMkLst>
        </pc:picChg>
      </pc:sldChg>
      <pc:sldChg chg="del">
        <pc:chgData name="Kimberly L. Murdaugh" userId="19c890dd97b3ec69" providerId="LiveId" clId="{1B6F1764-F0EA-4B98-9981-A57C17A6066C}" dt="2024-04-03T18:35:34.946" v="136" actId="2696"/>
        <pc:sldMkLst>
          <pc:docMk/>
          <pc:sldMk cId="3733277141" sldId="265"/>
        </pc:sldMkLst>
      </pc:sldChg>
      <pc:sldChg chg="modSp mod">
        <pc:chgData name="Kimberly L. Murdaugh" userId="19c890dd97b3ec69" providerId="LiveId" clId="{1B6F1764-F0EA-4B98-9981-A57C17A6066C}" dt="2024-04-03T18:35:26.549" v="135" actId="122"/>
        <pc:sldMkLst>
          <pc:docMk/>
          <pc:sldMk cId="908329538" sldId="266"/>
        </pc:sldMkLst>
        <pc:spChg chg="mod">
          <ac:chgData name="Kimberly L. Murdaugh" userId="19c890dd97b3ec69" providerId="LiveId" clId="{1B6F1764-F0EA-4B98-9981-A57C17A6066C}" dt="2024-04-03T18:35:07.495" v="132" actId="6549"/>
          <ac:spMkLst>
            <pc:docMk/>
            <pc:sldMk cId="908329538" sldId="266"/>
            <ac:spMk id="2" creationId="{2A014CC0-E905-42F1-A318-B83E1F022B55}"/>
          </ac:spMkLst>
        </pc:spChg>
        <pc:spChg chg="mod">
          <ac:chgData name="Kimberly L. Murdaugh" userId="19c890dd97b3ec69" providerId="LiveId" clId="{1B6F1764-F0EA-4B98-9981-A57C17A6066C}" dt="2024-04-03T18:35:26.549" v="135" actId="122"/>
          <ac:spMkLst>
            <pc:docMk/>
            <pc:sldMk cId="908329538" sldId="266"/>
            <ac:spMk id="3" creationId="{45603233-DCBF-4732-B82F-174944163F68}"/>
          </ac:spMkLst>
        </pc:spChg>
      </pc:sldChg>
      <pc:sldChg chg="modSp mod">
        <pc:chgData name="Kimberly L. Murdaugh" userId="19c890dd97b3ec69" providerId="LiveId" clId="{1B6F1764-F0EA-4B98-9981-A57C17A6066C}" dt="2024-04-03T18:34:22.086" v="123" actId="20577"/>
        <pc:sldMkLst>
          <pc:docMk/>
          <pc:sldMk cId="3858056524" sldId="267"/>
        </pc:sldMkLst>
        <pc:spChg chg="mod">
          <ac:chgData name="Kimberly L. Murdaugh" userId="19c890dd97b3ec69" providerId="LiveId" clId="{1B6F1764-F0EA-4B98-9981-A57C17A6066C}" dt="2024-04-03T18:34:14.446" v="122" actId="20577"/>
          <ac:spMkLst>
            <pc:docMk/>
            <pc:sldMk cId="3858056524" sldId="267"/>
            <ac:spMk id="2" creationId="{2A014CC0-E905-42F1-A318-B83E1F022B55}"/>
          </ac:spMkLst>
        </pc:spChg>
        <pc:spChg chg="mod">
          <ac:chgData name="Kimberly L. Murdaugh" userId="19c890dd97b3ec69" providerId="LiveId" clId="{1B6F1764-F0EA-4B98-9981-A57C17A6066C}" dt="2024-04-03T18:34:22.086" v="123" actId="20577"/>
          <ac:spMkLst>
            <pc:docMk/>
            <pc:sldMk cId="3858056524" sldId="267"/>
            <ac:spMk id="3" creationId="{45603233-DCBF-4732-B82F-174944163F68}"/>
          </ac:spMkLst>
        </pc:spChg>
      </pc:sldChg>
      <pc:sldChg chg="modSp mod">
        <pc:chgData name="Kimberly L. Murdaugh" userId="19c890dd97b3ec69" providerId="LiveId" clId="{1B6F1764-F0EA-4B98-9981-A57C17A6066C}" dt="2024-04-03T18:33:17.487" v="117" actId="113"/>
        <pc:sldMkLst>
          <pc:docMk/>
          <pc:sldMk cId="1775865196" sldId="268"/>
        </pc:sldMkLst>
        <pc:spChg chg="mod">
          <ac:chgData name="Kimberly L. Murdaugh" userId="19c890dd97b3ec69" providerId="LiveId" clId="{1B6F1764-F0EA-4B98-9981-A57C17A6066C}" dt="2024-04-03T18:33:17.487" v="117" actId="113"/>
          <ac:spMkLst>
            <pc:docMk/>
            <pc:sldMk cId="1775865196" sldId="268"/>
            <ac:spMk id="3" creationId="{45603233-DCBF-4732-B82F-174944163F68}"/>
          </ac:spMkLst>
        </pc:spChg>
      </pc:sldChg>
      <pc:sldChg chg="modSp mod">
        <pc:chgData name="Kimberly L. Murdaugh" userId="19c890dd97b3ec69" providerId="LiveId" clId="{1B6F1764-F0EA-4B98-9981-A57C17A6066C}" dt="2024-04-03T18:35:01.265" v="131" actId="1076"/>
        <pc:sldMkLst>
          <pc:docMk/>
          <pc:sldMk cId="1705223507" sldId="269"/>
        </pc:sldMkLst>
        <pc:spChg chg="mod">
          <ac:chgData name="Kimberly L. Murdaugh" userId="19c890dd97b3ec69" providerId="LiveId" clId="{1B6F1764-F0EA-4B98-9981-A57C17A6066C}" dt="2024-04-03T18:34:55.466" v="129" actId="113"/>
          <ac:spMkLst>
            <pc:docMk/>
            <pc:sldMk cId="1705223507" sldId="269"/>
            <ac:spMk id="3" creationId="{45603233-DCBF-4732-B82F-174944163F68}"/>
          </ac:spMkLst>
        </pc:spChg>
        <pc:spChg chg="mod">
          <ac:chgData name="Kimberly L. Murdaugh" userId="19c890dd97b3ec69" providerId="LiveId" clId="{1B6F1764-F0EA-4B98-9981-A57C17A6066C}" dt="2024-04-03T18:35:01.265" v="131" actId="1076"/>
          <ac:spMkLst>
            <pc:docMk/>
            <pc:sldMk cId="1705223507" sldId="269"/>
            <ac:spMk id="4" creationId="{2A85C4DC-92F2-428C-BC80-CD76BD6808BF}"/>
          </ac:spMkLst>
        </pc:spChg>
      </pc:sldChg>
      <pc:sldChg chg="modSp mod">
        <pc:chgData name="Kimberly L. Murdaugh" userId="19c890dd97b3ec69" providerId="LiveId" clId="{1B6F1764-F0EA-4B98-9981-A57C17A6066C}" dt="2024-04-03T18:36:42.970" v="140" actId="27636"/>
        <pc:sldMkLst>
          <pc:docMk/>
          <pc:sldMk cId="3888378533" sldId="270"/>
        </pc:sldMkLst>
        <pc:spChg chg="mod">
          <ac:chgData name="Kimberly L. Murdaugh" userId="19c890dd97b3ec69" providerId="LiveId" clId="{1B6F1764-F0EA-4B98-9981-A57C17A6066C}" dt="2024-04-03T18:36:42.970" v="140" actId="27636"/>
          <ac:spMkLst>
            <pc:docMk/>
            <pc:sldMk cId="3888378533" sldId="270"/>
            <ac:spMk id="3" creationId="{45603233-DCBF-4732-B82F-174944163F68}"/>
          </ac:spMkLst>
        </pc:spChg>
      </pc:sldChg>
      <pc:sldChg chg="modSp mod">
        <pc:chgData name="Kimberly L. Murdaugh" userId="19c890dd97b3ec69" providerId="LiveId" clId="{1B6F1764-F0EA-4B98-9981-A57C17A6066C}" dt="2024-04-03T18:48:11.040" v="211" actId="1076"/>
        <pc:sldMkLst>
          <pc:docMk/>
          <pc:sldMk cId="383714889" sldId="271"/>
        </pc:sldMkLst>
        <pc:spChg chg="mod">
          <ac:chgData name="Kimberly L. Murdaugh" userId="19c890dd97b3ec69" providerId="LiveId" clId="{1B6F1764-F0EA-4B98-9981-A57C17A6066C}" dt="2024-04-03T18:43:50.273" v="205" actId="122"/>
          <ac:spMkLst>
            <pc:docMk/>
            <pc:sldMk cId="383714889" sldId="271"/>
            <ac:spMk id="3" creationId="{45603233-DCBF-4732-B82F-174944163F68}"/>
          </ac:spMkLst>
        </pc:spChg>
        <pc:spChg chg="mod">
          <ac:chgData name="Kimberly L. Murdaugh" userId="19c890dd97b3ec69" providerId="LiveId" clId="{1B6F1764-F0EA-4B98-9981-A57C17A6066C}" dt="2024-04-03T18:48:11.040" v="211" actId="1076"/>
          <ac:spMkLst>
            <pc:docMk/>
            <pc:sldMk cId="383714889" sldId="271"/>
            <ac:spMk id="4" creationId="{2A85C4DC-92F2-428C-BC80-CD76BD6808BF}"/>
          </ac:spMkLst>
        </pc:spChg>
      </pc:sldChg>
      <pc:sldChg chg="modSp mod">
        <pc:chgData name="Kimberly L. Murdaugh" userId="19c890dd97b3ec69" providerId="LiveId" clId="{1B6F1764-F0EA-4B98-9981-A57C17A6066C}" dt="2024-04-03T18:52:39.063" v="256" actId="113"/>
        <pc:sldMkLst>
          <pc:docMk/>
          <pc:sldMk cId="662472047" sldId="272"/>
        </pc:sldMkLst>
        <pc:spChg chg="mod">
          <ac:chgData name="Kimberly L. Murdaugh" userId="19c890dd97b3ec69" providerId="LiveId" clId="{1B6F1764-F0EA-4B98-9981-A57C17A6066C}" dt="2024-04-03T18:52:39.063" v="256" actId="113"/>
          <ac:spMkLst>
            <pc:docMk/>
            <pc:sldMk cId="662472047" sldId="272"/>
            <ac:spMk id="3" creationId="{45603233-DCBF-4732-B82F-174944163F68}"/>
          </ac:spMkLst>
        </pc:spChg>
      </pc:sldChg>
      <pc:sldChg chg="modSp mod">
        <pc:chgData name="Kimberly L. Murdaugh" userId="19c890dd97b3ec69" providerId="LiveId" clId="{1B6F1764-F0EA-4B98-9981-A57C17A6066C}" dt="2024-04-03T19:01:26.054" v="326" actId="113"/>
        <pc:sldMkLst>
          <pc:docMk/>
          <pc:sldMk cId="3404833661" sldId="273"/>
        </pc:sldMkLst>
        <pc:spChg chg="mod">
          <ac:chgData name="Kimberly L. Murdaugh" userId="19c890dd97b3ec69" providerId="LiveId" clId="{1B6F1764-F0EA-4B98-9981-A57C17A6066C}" dt="2024-04-03T19:01:26.054" v="326" actId="113"/>
          <ac:spMkLst>
            <pc:docMk/>
            <pc:sldMk cId="3404833661" sldId="273"/>
            <ac:spMk id="3" creationId="{45603233-DCBF-4732-B82F-174944163F68}"/>
          </ac:spMkLst>
        </pc:spChg>
      </pc:sldChg>
      <pc:sldChg chg="modSp del mod">
        <pc:chgData name="Kimberly L. Murdaugh" userId="19c890dd97b3ec69" providerId="LiveId" clId="{1B6F1764-F0EA-4B98-9981-A57C17A6066C}" dt="2024-04-03T19:12:57.974" v="466" actId="47"/>
        <pc:sldMkLst>
          <pc:docMk/>
          <pc:sldMk cId="3949677547" sldId="274"/>
        </pc:sldMkLst>
        <pc:spChg chg="mod">
          <ac:chgData name="Kimberly L. Murdaugh" userId="19c890dd97b3ec69" providerId="LiveId" clId="{1B6F1764-F0EA-4B98-9981-A57C17A6066C}" dt="2024-04-03T19:07:17.789" v="443" actId="113"/>
          <ac:spMkLst>
            <pc:docMk/>
            <pc:sldMk cId="3949677547" sldId="274"/>
            <ac:spMk id="3" creationId="{45603233-DCBF-4732-B82F-174944163F68}"/>
          </ac:spMkLst>
        </pc:spChg>
        <pc:spChg chg="mod">
          <ac:chgData name="Kimberly L. Murdaugh" userId="19c890dd97b3ec69" providerId="LiveId" clId="{1B6F1764-F0EA-4B98-9981-A57C17A6066C}" dt="2024-04-03T19:06:42.497" v="435" actId="20577"/>
          <ac:spMkLst>
            <pc:docMk/>
            <pc:sldMk cId="3949677547" sldId="274"/>
            <ac:spMk id="4" creationId="{2A85C4DC-92F2-428C-BC80-CD76BD6808BF}"/>
          </ac:spMkLst>
        </pc:spChg>
      </pc:sldChg>
      <pc:sldChg chg="del">
        <pc:chgData name="Kimberly L. Murdaugh" userId="19c890dd97b3ec69" providerId="LiveId" clId="{1B6F1764-F0EA-4B98-9981-A57C17A6066C}" dt="2024-04-03T19:12:57.974" v="466" actId="47"/>
        <pc:sldMkLst>
          <pc:docMk/>
          <pc:sldMk cId="4033422201" sldId="276"/>
        </pc:sldMkLst>
      </pc:sldChg>
      <pc:sldChg chg="del">
        <pc:chgData name="Kimberly L. Murdaugh" userId="19c890dd97b3ec69" providerId="LiveId" clId="{1B6F1764-F0EA-4B98-9981-A57C17A6066C}" dt="2024-04-03T18:34:28.761" v="124" actId="2696"/>
        <pc:sldMkLst>
          <pc:docMk/>
          <pc:sldMk cId="634302347" sldId="277"/>
        </pc:sldMkLst>
      </pc:sldChg>
      <pc:sldChg chg="modSp mod">
        <pc:chgData name="Kimberly L. Murdaugh" userId="19c890dd97b3ec69" providerId="LiveId" clId="{1B6F1764-F0EA-4B98-9981-A57C17A6066C}" dt="2024-04-03T19:17:38.007" v="502" actId="207"/>
        <pc:sldMkLst>
          <pc:docMk/>
          <pc:sldMk cId="3968915110" sldId="280"/>
        </pc:sldMkLst>
        <pc:spChg chg="mod">
          <ac:chgData name="Kimberly L. Murdaugh" userId="19c890dd97b3ec69" providerId="LiveId" clId="{1B6F1764-F0EA-4B98-9981-A57C17A6066C}" dt="2024-04-03T18:17:11.342" v="17" actId="122"/>
          <ac:spMkLst>
            <pc:docMk/>
            <pc:sldMk cId="3968915110" sldId="280"/>
            <ac:spMk id="3" creationId="{45603233-DCBF-4732-B82F-174944163F68}"/>
          </ac:spMkLst>
        </pc:spChg>
        <pc:spChg chg="mod">
          <ac:chgData name="Kimberly L. Murdaugh" userId="19c890dd97b3ec69" providerId="LiveId" clId="{1B6F1764-F0EA-4B98-9981-A57C17A6066C}" dt="2024-04-03T19:17:38.007" v="502" actId="207"/>
          <ac:spMkLst>
            <pc:docMk/>
            <pc:sldMk cId="3968915110" sldId="280"/>
            <ac:spMk id="4" creationId="{149B222C-B2A5-42D7-BDFA-C04068BDD8C8}"/>
          </ac:spMkLst>
        </pc:spChg>
      </pc:sldChg>
      <pc:sldChg chg="modSp mod">
        <pc:chgData name="Kimberly L. Murdaugh" userId="19c890dd97b3ec69" providerId="LiveId" clId="{1B6F1764-F0EA-4B98-9981-A57C17A6066C}" dt="2024-04-03T18:38:25.810" v="192" actId="113"/>
        <pc:sldMkLst>
          <pc:docMk/>
          <pc:sldMk cId="2858531997" sldId="282"/>
        </pc:sldMkLst>
        <pc:spChg chg="mod">
          <ac:chgData name="Kimberly L. Murdaugh" userId="19c890dd97b3ec69" providerId="LiveId" clId="{1B6F1764-F0EA-4B98-9981-A57C17A6066C}" dt="2024-04-03T18:38:06.048" v="188" actId="20577"/>
          <ac:spMkLst>
            <pc:docMk/>
            <pc:sldMk cId="2858531997" sldId="282"/>
            <ac:spMk id="2" creationId="{2A014CC0-E905-42F1-A318-B83E1F022B55}"/>
          </ac:spMkLst>
        </pc:spChg>
        <pc:spChg chg="mod">
          <ac:chgData name="Kimberly L. Murdaugh" userId="19c890dd97b3ec69" providerId="LiveId" clId="{1B6F1764-F0EA-4B98-9981-A57C17A6066C}" dt="2024-04-03T18:38:25.810" v="192" actId="113"/>
          <ac:spMkLst>
            <pc:docMk/>
            <pc:sldMk cId="2858531997" sldId="282"/>
            <ac:spMk id="3" creationId="{45603233-DCBF-4732-B82F-174944163F68}"/>
          </ac:spMkLst>
        </pc:spChg>
      </pc:sldChg>
      <pc:sldChg chg="del">
        <pc:chgData name="Kimberly L. Murdaugh" userId="19c890dd97b3ec69" providerId="LiveId" clId="{1B6F1764-F0EA-4B98-9981-A57C17A6066C}" dt="2024-04-03T18:40:17.847" v="197" actId="47"/>
        <pc:sldMkLst>
          <pc:docMk/>
          <pc:sldMk cId="715011288" sldId="283"/>
        </pc:sldMkLst>
      </pc:sldChg>
      <pc:sldChg chg="del">
        <pc:chgData name="Kimberly L. Murdaugh" userId="19c890dd97b3ec69" providerId="LiveId" clId="{1B6F1764-F0EA-4B98-9981-A57C17A6066C}" dt="2024-04-03T18:40:15.471" v="196" actId="47"/>
        <pc:sldMkLst>
          <pc:docMk/>
          <pc:sldMk cId="830331111" sldId="284"/>
        </pc:sldMkLst>
      </pc:sldChg>
      <pc:sldChg chg="del">
        <pc:chgData name="Kimberly L. Murdaugh" userId="19c890dd97b3ec69" providerId="LiveId" clId="{1B6F1764-F0EA-4B98-9981-A57C17A6066C}" dt="2024-04-03T19:12:57.974" v="466" actId="47"/>
        <pc:sldMkLst>
          <pc:docMk/>
          <pc:sldMk cId="3818055052" sldId="285"/>
        </pc:sldMkLst>
      </pc:sldChg>
      <pc:sldChg chg="del">
        <pc:chgData name="Kimberly L. Murdaugh" userId="19c890dd97b3ec69" providerId="LiveId" clId="{1B6F1764-F0EA-4B98-9981-A57C17A6066C}" dt="2024-04-03T19:12:57.974" v="466" actId="47"/>
        <pc:sldMkLst>
          <pc:docMk/>
          <pc:sldMk cId="1155193596" sldId="286"/>
        </pc:sldMkLst>
      </pc:sldChg>
      <pc:sldChg chg="del">
        <pc:chgData name="Kimberly L. Murdaugh" userId="19c890dd97b3ec69" providerId="LiveId" clId="{1B6F1764-F0EA-4B98-9981-A57C17A6066C}" dt="2024-04-03T19:12:57.974" v="466" actId="47"/>
        <pc:sldMkLst>
          <pc:docMk/>
          <pc:sldMk cId="164717573" sldId="287"/>
        </pc:sldMkLst>
      </pc:sldChg>
      <pc:sldChg chg="del">
        <pc:chgData name="Kimberly L. Murdaugh" userId="19c890dd97b3ec69" providerId="LiveId" clId="{1B6F1764-F0EA-4B98-9981-A57C17A6066C}" dt="2024-04-03T19:12:57.974" v="466" actId="47"/>
        <pc:sldMkLst>
          <pc:docMk/>
          <pc:sldMk cId="2800015204" sldId="288"/>
        </pc:sldMkLst>
      </pc:sldChg>
      <pc:sldChg chg="addSp delSp modSp mod setBg">
        <pc:chgData name="Kimberly L. Murdaugh" userId="19c890dd97b3ec69" providerId="LiveId" clId="{1B6F1764-F0EA-4B98-9981-A57C17A6066C}" dt="2024-04-03T19:15:26.651" v="497" actId="207"/>
        <pc:sldMkLst>
          <pc:docMk/>
          <pc:sldMk cId="1915668231" sldId="289"/>
        </pc:sldMkLst>
        <pc:spChg chg="del">
          <ac:chgData name="Kimberly L. Murdaugh" userId="19c890dd97b3ec69" providerId="LiveId" clId="{1B6F1764-F0EA-4B98-9981-A57C17A6066C}" dt="2024-04-03T19:13:27.785" v="467" actId="478"/>
          <ac:spMkLst>
            <pc:docMk/>
            <pc:sldMk cId="1915668231" sldId="289"/>
            <ac:spMk id="2" creationId="{2A014CC0-E905-42F1-A318-B83E1F022B55}"/>
          </ac:spMkLst>
        </pc:spChg>
        <pc:spChg chg="del mod">
          <ac:chgData name="Kimberly L. Murdaugh" userId="19c890dd97b3ec69" providerId="LiveId" clId="{1B6F1764-F0EA-4B98-9981-A57C17A6066C}" dt="2024-04-03T19:13:37.007" v="471" actId="478"/>
          <ac:spMkLst>
            <pc:docMk/>
            <pc:sldMk cId="1915668231" sldId="289"/>
            <ac:spMk id="3" creationId="{45603233-DCBF-4732-B82F-174944163F68}"/>
          </ac:spMkLst>
        </pc:spChg>
        <pc:spChg chg="add del mod">
          <ac:chgData name="Kimberly L. Murdaugh" userId="19c890dd97b3ec69" providerId="LiveId" clId="{1B6F1764-F0EA-4B98-9981-A57C17A6066C}" dt="2024-04-03T19:13:32.011" v="469" actId="478"/>
          <ac:spMkLst>
            <pc:docMk/>
            <pc:sldMk cId="1915668231" sldId="289"/>
            <ac:spMk id="5" creationId="{441FAE97-2BDB-10C9-D38E-832DCAF3E447}"/>
          </ac:spMkLst>
        </pc:spChg>
        <pc:spChg chg="add del mod ord">
          <ac:chgData name="Kimberly L. Murdaugh" userId="19c890dd97b3ec69" providerId="LiveId" clId="{1B6F1764-F0EA-4B98-9981-A57C17A6066C}" dt="2024-04-03T19:13:48.355" v="475" actId="478"/>
          <ac:spMkLst>
            <pc:docMk/>
            <pc:sldMk cId="1915668231" sldId="289"/>
            <ac:spMk id="7" creationId="{DBD51E45-1C6A-AC27-77EF-86ADDD364DC1}"/>
          </ac:spMkLst>
        </pc:spChg>
        <pc:spChg chg="add mod ord">
          <ac:chgData name="Kimberly L. Murdaugh" userId="19c890dd97b3ec69" providerId="LiveId" clId="{1B6F1764-F0EA-4B98-9981-A57C17A6066C}" dt="2024-04-03T19:15:26.651" v="497" actId="207"/>
          <ac:spMkLst>
            <pc:docMk/>
            <pc:sldMk cId="1915668231" sldId="289"/>
            <ac:spMk id="8" creationId="{BA8A08D8-DB99-571B-254A-BEE9B5EE2983}"/>
          </ac:spMkLst>
        </pc:spChg>
        <pc:spChg chg="add mod">
          <ac:chgData name="Kimberly L. Murdaugh" userId="19c890dd97b3ec69" providerId="LiveId" clId="{1B6F1764-F0EA-4B98-9981-A57C17A6066C}" dt="2024-04-03T19:13:39.899" v="472"/>
          <ac:spMkLst>
            <pc:docMk/>
            <pc:sldMk cId="1915668231" sldId="289"/>
            <ac:spMk id="10" creationId="{C86B785E-22E6-D28C-21AF-41716549D55A}"/>
          </ac:spMkLst>
        </pc:spChg>
        <pc:spChg chg="add mod">
          <ac:chgData name="Kimberly L. Murdaugh" userId="19c890dd97b3ec69" providerId="LiveId" clId="{1B6F1764-F0EA-4B98-9981-A57C17A6066C}" dt="2024-04-03T19:13:45.767" v="474" actId="26606"/>
          <ac:spMkLst>
            <pc:docMk/>
            <pc:sldMk cId="1915668231" sldId="289"/>
            <ac:spMk id="11" creationId="{2109F26D-7EA6-0D6B-1A57-69CC2B075B74}"/>
          </ac:spMkLst>
        </pc:spChg>
        <pc:spChg chg="add mod">
          <ac:chgData name="Kimberly L. Murdaugh" userId="19c890dd97b3ec69" providerId="LiveId" clId="{1B6F1764-F0EA-4B98-9981-A57C17A6066C}" dt="2024-04-03T19:13:39.899" v="472"/>
          <ac:spMkLst>
            <pc:docMk/>
            <pc:sldMk cId="1915668231" sldId="289"/>
            <ac:spMk id="12" creationId="{C58BEACC-E6F5-113B-AA5F-A3DE27BDF4F3}"/>
          </ac:spMkLst>
        </pc:spChg>
        <pc:spChg chg="add del mod">
          <ac:chgData name="Kimberly L. Murdaugh" userId="19c890dd97b3ec69" providerId="LiveId" clId="{1B6F1764-F0EA-4B98-9981-A57C17A6066C}" dt="2024-04-03T19:14:52.036" v="481" actId="478"/>
          <ac:spMkLst>
            <pc:docMk/>
            <pc:sldMk cId="1915668231" sldId="289"/>
            <ac:spMk id="13" creationId="{D2D70111-98B6-5E53-4A2B-D026B8F3DA5F}"/>
          </ac:spMkLst>
        </pc:spChg>
        <pc:spChg chg="add del">
          <ac:chgData name="Kimberly L. Murdaugh" userId="19c890dd97b3ec69" providerId="LiveId" clId="{1B6F1764-F0EA-4B98-9981-A57C17A6066C}" dt="2024-04-03T19:13:45.767" v="474" actId="26606"/>
          <ac:spMkLst>
            <pc:docMk/>
            <pc:sldMk cId="1915668231" sldId="289"/>
            <ac:spMk id="18" creationId="{0671A8AE-40A1-4631-A6B8-581AFF065482}"/>
          </ac:spMkLst>
        </pc:spChg>
        <pc:spChg chg="add del">
          <ac:chgData name="Kimberly L. Murdaugh" userId="19c890dd97b3ec69" providerId="LiveId" clId="{1B6F1764-F0EA-4B98-9981-A57C17A6066C}" dt="2024-04-03T19:13:45.767" v="474" actId="26606"/>
          <ac:spMkLst>
            <pc:docMk/>
            <pc:sldMk cId="1915668231" sldId="289"/>
            <ac:spMk id="20" creationId="{AB58EF07-17C2-48CF-ABB0-EEF1F17CB8F0}"/>
          </ac:spMkLst>
        </pc:spChg>
        <pc:spChg chg="add del">
          <ac:chgData name="Kimberly L. Murdaugh" userId="19c890dd97b3ec69" providerId="LiveId" clId="{1B6F1764-F0EA-4B98-9981-A57C17A6066C}" dt="2024-04-03T19:13:45.767" v="474" actId="26606"/>
          <ac:spMkLst>
            <pc:docMk/>
            <pc:sldMk cId="1915668231" sldId="289"/>
            <ac:spMk id="22" creationId="{AF2F604E-43BE-4DC3-B983-E071523364F8}"/>
          </ac:spMkLst>
        </pc:spChg>
        <pc:spChg chg="add del">
          <ac:chgData name="Kimberly L. Murdaugh" userId="19c890dd97b3ec69" providerId="LiveId" clId="{1B6F1764-F0EA-4B98-9981-A57C17A6066C}" dt="2024-04-03T19:13:45.767" v="474" actId="26606"/>
          <ac:spMkLst>
            <pc:docMk/>
            <pc:sldMk cId="1915668231" sldId="289"/>
            <ac:spMk id="24" creationId="{08C9B587-E65E-4B52-B37C-ABEBB6E87928}"/>
          </ac:spMkLst>
        </pc:spChg>
        <pc:picChg chg="add mod">
          <ac:chgData name="Kimberly L. Murdaugh" userId="19c890dd97b3ec69" providerId="LiveId" clId="{1B6F1764-F0EA-4B98-9981-A57C17A6066C}" dt="2024-04-03T19:14:46.593" v="479" actId="14100"/>
          <ac:picMkLst>
            <pc:docMk/>
            <pc:sldMk cId="1915668231" sldId="289"/>
            <ac:picMk id="9" creationId="{70E2B118-349A-1AAF-0C2A-8654985C4128}"/>
          </ac:picMkLst>
        </pc:picChg>
      </pc:sldChg>
      <pc:sldChg chg="modSp add mod ord">
        <pc:chgData name="Kimberly L. Murdaugh" userId="19c890dd97b3ec69" providerId="LiveId" clId="{1B6F1764-F0EA-4B98-9981-A57C17A6066C}" dt="2024-04-03T18:27:38.146" v="95" actId="33524"/>
        <pc:sldMkLst>
          <pc:docMk/>
          <pc:sldMk cId="2880778639" sldId="290"/>
        </pc:sldMkLst>
        <pc:spChg chg="mod">
          <ac:chgData name="Kimberly L. Murdaugh" userId="19c890dd97b3ec69" providerId="LiveId" clId="{1B6F1764-F0EA-4B98-9981-A57C17A6066C}" dt="2024-04-03T18:23:48.805" v="63" actId="20577"/>
          <ac:spMkLst>
            <pc:docMk/>
            <pc:sldMk cId="2880778639" sldId="290"/>
            <ac:spMk id="2" creationId="{2A014CC0-E905-42F1-A318-B83E1F022B55}"/>
          </ac:spMkLst>
        </pc:spChg>
        <pc:spChg chg="mod">
          <ac:chgData name="Kimberly L. Murdaugh" userId="19c890dd97b3ec69" providerId="LiveId" clId="{1B6F1764-F0EA-4B98-9981-A57C17A6066C}" dt="2024-04-03T18:27:38.146" v="95" actId="33524"/>
          <ac:spMkLst>
            <pc:docMk/>
            <pc:sldMk cId="2880778639" sldId="290"/>
            <ac:spMk id="3" creationId="{45603233-DCBF-4732-B82F-174944163F68}"/>
          </ac:spMkLst>
        </pc:spChg>
      </pc:sldChg>
      <pc:sldChg chg="modSp add mod">
        <pc:chgData name="Kimberly L. Murdaugh" userId="19c890dd97b3ec69" providerId="LiveId" clId="{1B6F1764-F0EA-4B98-9981-A57C17A6066C}" dt="2024-04-03T18:29:57.387" v="114" actId="14100"/>
        <pc:sldMkLst>
          <pc:docMk/>
          <pc:sldMk cId="4030650024" sldId="291"/>
        </pc:sldMkLst>
        <pc:spChg chg="mod">
          <ac:chgData name="Kimberly L. Murdaugh" userId="19c890dd97b3ec69" providerId="LiveId" clId="{1B6F1764-F0EA-4B98-9981-A57C17A6066C}" dt="2024-04-03T18:29:52.698" v="113" actId="14100"/>
          <ac:spMkLst>
            <pc:docMk/>
            <pc:sldMk cId="4030650024" sldId="291"/>
            <ac:spMk id="2" creationId="{2A014CC0-E905-42F1-A318-B83E1F022B55}"/>
          </ac:spMkLst>
        </pc:spChg>
        <pc:spChg chg="mod">
          <ac:chgData name="Kimberly L. Murdaugh" userId="19c890dd97b3ec69" providerId="LiveId" clId="{1B6F1764-F0EA-4B98-9981-A57C17A6066C}" dt="2024-04-03T18:29:57.387" v="114" actId="14100"/>
          <ac:spMkLst>
            <pc:docMk/>
            <pc:sldMk cId="4030650024" sldId="291"/>
            <ac:spMk id="3" creationId="{45603233-DCBF-4732-B82F-174944163F68}"/>
          </ac:spMkLst>
        </pc:spChg>
      </pc:sldChg>
      <pc:sldChg chg="modSp add mod">
        <pc:chgData name="Kimberly L. Murdaugh" userId="19c890dd97b3ec69" providerId="LiveId" clId="{1B6F1764-F0EA-4B98-9981-A57C17A6066C}" dt="2024-04-03T18:28:59.262" v="103" actId="14100"/>
        <pc:sldMkLst>
          <pc:docMk/>
          <pc:sldMk cId="1319797820" sldId="292"/>
        </pc:sldMkLst>
        <pc:spChg chg="mod">
          <ac:chgData name="Kimberly L. Murdaugh" userId="19c890dd97b3ec69" providerId="LiveId" clId="{1B6F1764-F0EA-4B98-9981-A57C17A6066C}" dt="2024-04-03T18:28:56.626" v="102" actId="1076"/>
          <ac:spMkLst>
            <pc:docMk/>
            <pc:sldMk cId="1319797820" sldId="292"/>
            <ac:spMk id="2" creationId="{2A014CC0-E905-42F1-A318-B83E1F022B55}"/>
          </ac:spMkLst>
        </pc:spChg>
        <pc:spChg chg="mod">
          <ac:chgData name="Kimberly L. Murdaugh" userId="19c890dd97b3ec69" providerId="LiveId" clId="{1B6F1764-F0EA-4B98-9981-A57C17A6066C}" dt="2024-04-03T18:28:59.262" v="103" actId="14100"/>
          <ac:spMkLst>
            <pc:docMk/>
            <pc:sldMk cId="1319797820" sldId="292"/>
            <ac:spMk id="3" creationId="{45603233-DCBF-4732-B82F-174944163F68}"/>
          </ac:spMkLst>
        </pc:spChg>
      </pc:sldChg>
      <pc:sldChg chg="modSp add mod">
        <pc:chgData name="Kimberly L. Murdaugh" userId="19c890dd97b3ec69" providerId="LiveId" clId="{1B6F1764-F0EA-4B98-9981-A57C17A6066C}" dt="2024-04-03T18:40:10.015" v="195" actId="20577"/>
        <pc:sldMkLst>
          <pc:docMk/>
          <pc:sldMk cId="3336703575" sldId="293"/>
        </pc:sldMkLst>
        <pc:spChg chg="mod">
          <ac:chgData name="Kimberly L. Murdaugh" userId="19c890dd97b3ec69" providerId="LiveId" clId="{1B6F1764-F0EA-4B98-9981-A57C17A6066C}" dt="2024-04-03T18:40:10.015" v="195" actId="20577"/>
          <ac:spMkLst>
            <pc:docMk/>
            <pc:sldMk cId="3336703575" sldId="293"/>
            <ac:spMk id="2" creationId="{2A014CC0-E905-42F1-A318-B83E1F022B55}"/>
          </ac:spMkLst>
        </pc:spChg>
        <pc:spChg chg="mod">
          <ac:chgData name="Kimberly L. Murdaugh" userId="19c890dd97b3ec69" providerId="LiveId" clId="{1B6F1764-F0EA-4B98-9981-A57C17A6066C}" dt="2024-04-03T18:38:52.117" v="194" actId="113"/>
          <ac:spMkLst>
            <pc:docMk/>
            <pc:sldMk cId="3336703575" sldId="293"/>
            <ac:spMk id="3" creationId="{45603233-DCBF-4732-B82F-174944163F68}"/>
          </ac:spMkLst>
        </pc:spChg>
      </pc:sldChg>
      <pc:sldChg chg="modSp add mod">
        <pc:chgData name="Kimberly L. Murdaugh" userId="19c890dd97b3ec69" providerId="LiveId" clId="{1B6F1764-F0EA-4B98-9981-A57C17A6066C}" dt="2024-04-03T18:49:51.410" v="248" actId="6549"/>
        <pc:sldMkLst>
          <pc:docMk/>
          <pc:sldMk cId="943295628" sldId="294"/>
        </pc:sldMkLst>
        <pc:spChg chg="mod">
          <ac:chgData name="Kimberly L. Murdaugh" userId="19c890dd97b3ec69" providerId="LiveId" clId="{1B6F1764-F0EA-4B98-9981-A57C17A6066C}" dt="2024-04-03T18:49:46.367" v="247" actId="20577"/>
          <ac:spMkLst>
            <pc:docMk/>
            <pc:sldMk cId="943295628" sldId="294"/>
            <ac:spMk id="2" creationId="{2A014CC0-E905-42F1-A318-B83E1F022B55}"/>
          </ac:spMkLst>
        </pc:spChg>
        <pc:spChg chg="mod">
          <ac:chgData name="Kimberly L. Murdaugh" userId="19c890dd97b3ec69" providerId="LiveId" clId="{1B6F1764-F0EA-4B98-9981-A57C17A6066C}" dt="2024-04-03T18:49:51.410" v="248" actId="6549"/>
          <ac:spMkLst>
            <pc:docMk/>
            <pc:sldMk cId="943295628" sldId="294"/>
            <ac:spMk id="3" creationId="{45603233-DCBF-4732-B82F-174944163F68}"/>
          </ac:spMkLst>
        </pc:spChg>
      </pc:sldChg>
      <pc:sldChg chg="modSp add mod">
        <pc:chgData name="Kimberly L. Murdaugh" userId="19c890dd97b3ec69" providerId="LiveId" clId="{1B6F1764-F0EA-4B98-9981-A57C17A6066C}" dt="2024-04-03T18:56:35.557" v="316" actId="6549"/>
        <pc:sldMkLst>
          <pc:docMk/>
          <pc:sldMk cId="3671824802" sldId="295"/>
        </pc:sldMkLst>
        <pc:spChg chg="mod">
          <ac:chgData name="Kimberly L. Murdaugh" userId="19c890dd97b3ec69" providerId="LiveId" clId="{1B6F1764-F0EA-4B98-9981-A57C17A6066C}" dt="2024-04-03T18:56:35.557" v="316" actId="6549"/>
          <ac:spMkLst>
            <pc:docMk/>
            <pc:sldMk cId="3671824802" sldId="295"/>
            <ac:spMk id="3" creationId="{45603233-DCBF-4732-B82F-174944163F68}"/>
          </ac:spMkLst>
        </pc:spChg>
      </pc:sldChg>
      <pc:sldChg chg="modSp add mod">
        <pc:chgData name="Kimberly L. Murdaugh" userId="19c890dd97b3ec69" providerId="LiveId" clId="{1B6F1764-F0EA-4B98-9981-A57C17A6066C}" dt="2024-04-03T19:12:49.573" v="465" actId="20577"/>
        <pc:sldMkLst>
          <pc:docMk/>
          <pc:sldMk cId="3818576732" sldId="296"/>
        </pc:sldMkLst>
        <pc:spChg chg="mod">
          <ac:chgData name="Kimberly L. Murdaugh" userId="19c890dd97b3ec69" providerId="LiveId" clId="{1B6F1764-F0EA-4B98-9981-A57C17A6066C}" dt="2024-04-03T19:12:30.571" v="461" actId="20577"/>
          <ac:spMkLst>
            <pc:docMk/>
            <pc:sldMk cId="3818576732" sldId="296"/>
            <ac:spMk id="2" creationId="{2A014CC0-E905-42F1-A318-B83E1F022B55}"/>
          </ac:spMkLst>
        </pc:spChg>
        <pc:spChg chg="mod">
          <ac:chgData name="Kimberly L. Murdaugh" userId="19c890dd97b3ec69" providerId="LiveId" clId="{1B6F1764-F0EA-4B98-9981-A57C17A6066C}" dt="2024-04-03T19:12:49.573" v="465" actId="20577"/>
          <ac:spMkLst>
            <pc:docMk/>
            <pc:sldMk cId="3818576732" sldId="296"/>
            <ac:spMk id="3" creationId="{45603233-DCBF-4732-B82F-174944163F68}"/>
          </ac:spMkLst>
        </pc:spChg>
      </pc:sldChg>
      <pc:sldChg chg="modSp add mod">
        <pc:chgData name="Kimberly L. Murdaugh" userId="19c890dd97b3ec69" providerId="LiveId" clId="{1B6F1764-F0EA-4B98-9981-A57C17A6066C}" dt="2024-04-04T00:22:44.060" v="545" actId="403"/>
        <pc:sldMkLst>
          <pc:docMk/>
          <pc:sldMk cId="3896225798" sldId="297"/>
        </pc:sldMkLst>
        <pc:spChg chg="mod">
          <ac:chgData name="Kimberly L. Murdaugh" userId="19c890dd97b3ec69" providerId="LiveId" clId="{1B6F1764-F0EA-4B98-9981-A57C17A6066C}" dt="2024-04-04T00:22:20.227" v="539" actId="20577"/>
          <ac:spMkLst>
            <pc:docMk/>
            <pc:sldMk cId="3896225798" sldId="297"/>
            <ac:spMk id="2" creationId="{2A014CC0-E905-42F1-A318-B83E1F022B55}"/>
          </ac:spMkLst>
        </pc:spChg>
        <pc:spChg chg="mod">
          <ac:chgData name="Kimberly L. Murdaugh" userId="19c890dd97b3ec69" providerId="LiveId" clId="{1B6F1764-F0EA-4B98-9981-A57C17A6066C}" dt="2024-04-04T00:22:44.060" v="545" actId="403"/>
          <ac:spMkLst>
            <pc:docMk/>
            <pc:sldMk cId="3896225798" sldId="297"/>
            <ac:spMk id="3" creationId="{45603233-DCBF-4732-B82F-174944163F68}"/>
          </ac:spMkLst>
        </pc:spChg>
      </pc:sldChg>
      <pc:sldMasterChg chg="setBg modSldLayout">
        <pc:chgData name="Kimberly L. Murdaugh" userId="19c890dd97b3ec69" providerId="LiveId" clId="{1B6F1764-F0EA-4B98-9981-A57C17A6066C}" dt="2024-04-03T19:17:38.516" v="503"/>
        <pc:sldMasterMkLst>
          <pc:docMk/>
          <pc:sldMasterMk cId="3850169557" sldId="2147483648"/>
        </pc:sldMasterMkLst>
        <pc:sldLayoutChg chg="setBg">
          <pc:chgData name="Kimberly L. Murdaugh" userId="19c890dd97b3ec69" providerId="LiveId" clId="{1B6F1764-F0EA-4B98-9981-A57C17A6066C}" dt="2024-04-03T19:17:38.516" v="503"/>
          <pc:sldLayoutMkLst>
            <pc:docMk/>
            <pc:sldMasterMk cId="3850169557" sldId="2147483648"/>
            <pc:sldLayoutMk cId="972838769" sldId="2147483649"/>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3862394829" sldId="2147483650"/>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1286676189" sldId="2147483651"/>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3344490247" sldId="2147483652"/>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4009143095" sldId="2147483653"/>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3826682191" sldId="2147483654"/>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2960409206" sldId="2147483655"/>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3880826128" sldId="2147483656"/>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1004188288" sldId="2147483657"/>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3339078711" sldId="2147483658"/>
          </pc:sldLayoutMkLst>
        </pc:sldLayoutChg>
        <pc:sldLayoutChg chg="setBg">
          <pc:chgData name="Kimberly L. Murdaugh" userId="19c890dd97b3ec69" providerId="LiveId" clId="{1B6F1764-F0EA-4B98-9981-A57C17A6066C}" dt="2024-04-03T19:17:38.516" v="503"/>
          <pc:sldLayoutMkLst>
            <pc:docMk/>
            <pc:sldMasterMk cId="3850169557" sldId="2147483648"/>
            <pc:sldLayoutMk cId="234184433" sldId="214748365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C6086-BC07-43C0-8743-EE4136717EB0}" type="datetimeFigureOut">
              <a:rPr lang="en-US" smtClean="0"/>
              <a:t>4/3/2024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B50DDE-0AEF-4CD0-BDA7-9C6F281B4FB1}" type="slidenum">
              <a:rPr lang="en-US" smtClean="0"/>
              <a:t>‹#›</a:t>
            </a:fld>
            <a:endParaRPr lang="en-US"/>
          </a:p>
        </p:txBody>
      </p:sp>
    </p:spTree>
    <p:extLst>
      <p:ext uri="{BB962C8B-B14F-4D97-AF65-F5344CB8AC3E}">
        <p14:creationId xmlns:p14="http://schemas.microsoft.com/office/powerpoint/2010/main" val="1724983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39B9A-C463-41B1-8102-FCB55DD1FC3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1B3FAC-3425-4EBE-A74B-9260B40839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336051-45AC-4B04-8549-3C98E006DBD4}"/>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5" name="Footer Placeholder 4">
            <a:extLst>
              <a:ext uri="{FF2B5EF4-FFF2-40B4-BE49-F238E27FC236}">
                <a16:creationId xmlns:a16="http://schemas.microsoft.com/office/drawing/2014/main" id="{13B2258F-344F-4C21-8BBB-44AD8EF9B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991CC-4EB8-425A-8EA8-5A751D8B3301}"/>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97283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A5C08-A77D-475E-916F-B2131628BD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7FDE83-C092-4E5D-A6FA-B3D692EA85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555406-8448-491A-9EE6-19E125B65D30}"/>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5" name="Footer Placeholder 4">
            <a:extLst>
              <a:ext uri="{FF2B5EF4-FFF2-40B4-BE49-F238E27FC236}">
                <a16:creationId xmlns:a16="http://schemas.microsoft.com/office/drawing/2014/main" id="{4935CC02-6E77-4F61-92F9-3ACC2A46E2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E5412A-23EE-4AA3-B078-ED77AD8D25BD}"/>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339078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F20BD5-8D6E-467F-AA85-1650E14186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9EF6662-7ABD-4C1A-A8A3-A2E07782216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B7A539-DE05-40D2-A22B-22317DC348C2}"/>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5" name="Footer Placeholder 4">
            <a:extLst>
              <a:ext uri="{FF2B5EF4-FFF2-40B4-BE49-F238E27FC236}">
                <a16:creationId xmlns:a16="http://schemas.microsoft.com/office/drawing/2014/main" id="{731E2949-863D-4635-8BA7-78330A4866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65A77C-95F9-4EEF-8971-887F4663C3C6}"/>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234184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B106B-BF6C-4F1D-BE3A-D326164A53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9EB3B0-79FD-4CE2-B167-EFCF0AF2465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FDCE7-B803-4841-84AE-9E600708D612}"/>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5" name="Footer Placeholder 4">
            <a:extLst>
              <a:ext uri="{FF2B5EF4-FFF2-40B4-BE49-F238E27FC236}">
                <a16:creationId xmlns:a16="http://schemas.microsoft.com/office/drawing/2014/main" id="{405FA123-05FE-4D0D-9235-5FE455292A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95C2F-843E-4762-94C4-A44C83091A7E}"/>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862394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4CFC2-645F-4D4A-AA1D-D7ECB3BFA4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F3406C-F930-4912-9789-09715D21B9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316AB8-6CAB-4E8E-A2AA-C3B6F280CABF}"/>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5" name="Footer Placeholder 4">
            <a:extLst>
              <a:ext uri="{FF2B5EF4-FFF2-40B4-BE49-F238E27FC236}">
                <a16:creationId xmlns:a16="http://schemas.microsoft.com/office/drawing/2014/main" id="{5DAD6354-ACC5-4A2F-96A4-7D8E2C62E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6CA47-BF77-42D8-8BFD-7EA4EAD2F574}"/>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1286676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E7628-B0C7-4B98-A1C3-B947C10FDE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C26212-9862-4293-96C5-2DF756DF4E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AE64FE-E1F1-4B01-9D2E-CF2C3283B9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14652-2975-4040-81D9-FCC372DBD118}"/>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6" name="Footer Placeholder 5">
            <a:extLst>
              <a:ext uri="{FF2B5EF4-FFF2-40B4-BE49-F238E27FC236}">
                <a16:creationId xmlns:a16="http://schemas.microsoft.com/office/drawing/2014/main" id="{0C536C0C-13C8-49CA-BFE9-3E8751969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9A1F1F-7976-4AFB-9D42-7954FD5D9C33}"/>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34449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2B8FF-34C0-4E22-8C6C-7318E38072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709C49-16FE-4FEC-A096-A7B943117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C7D34BC-9865-4032-B9A8-AD14A914A8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0C08D3-2D3B-415E-BFBC-5CFB617F5A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C50BEC5-4867-4A7C-B7BE-64269FC755B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AC1FBD-E3D7-4FCB-93FD-D015F95CC642}"/>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8" name="Footer Placeholder 7">
            <a:extLst>
              <a:ext uri="{FF2B5EF4-FFF2-40B4-BE49-F238E27FC236}">
                <a16:creationId xmlns:a16="http://schemas.microsoft.com/office/drawing/2014/main" id="{B7D8EDF8-E3CE-4AE5-92DB-0F42979D6E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27F769-9064-4852-84B9-A67C85930AE7}"/>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400914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7432-EC9E-4DB0-AA0F-07CA79B0C9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B1A81-F628-424E-BF04-F9C40FB28990}"/>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4" name="Footer Placeholder 3">
            <a:extLst>
              <a:ext uri="{FF2B5EF4-FFF2-40B4-BE49-F238E27FC236}">
                <a16:creationId xmlns:a16="http://schemas.microsoft.com/office/drawing/2014/main" id="{C47F6680-2E59-460C-B4E7-D2C1477872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883763-BA1D-48FE-9BAF-1566D6819CB0}"/>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82668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DC5326-7509-4035-A5FF-01AF83782DC6}"/>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3" name="Footer Placeholder 2">
            <a:extLst>
              <a:ext uri="{FF2B5EF4-FFF2-40B4-BE49-F238E27FC236}">
                <a16:creationId xmlns:a16="http://schemas.microsoft.com/office/drawing/2014/main" id="{5243DB42-84F8-4ED5-8080-D1B82F22CF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48CF4B-DA38-430E-BA3D-F1A191124ACA}"/>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2960409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FBD3A-E549-4435-A24A-A114921F1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B41824-EBF9-49FD-8896-86C0B95C5B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5760DE-EDEC-4F69-A754-F70B85D8EA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6C1E5E-E708-4C91-9BEC-7CC8C95F74EA}"/>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6" name="Footer Placeholder 5">
            <a:extLst>
              <a:ext uri="{FF2B5EF4-FFF2-40B4-BE49-F238E27FC236}">
                <a16:creationId xmlns:a16="http://schemas.microsoft.com/office/drawing/2014/main" id="{E8D89662-4B24-4EC8-A078-D59EC9D0D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894CE1-544B-46E3-B553-0083C2C6893D}"/>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3880826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3CDC2-868A-4C52-BD35-4CD8D1998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42F309-50D9-495A-B62C-4B5B5ED1FD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35A6AE-4201-4781-817C-67907C2E50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9F305D-45F5-4256-9E3A-632D80D1DB24}"/>
              </a:ext>
            </a:extLst>
          </p:cNvPr>
          <p:cNvSpPr>
            <a:spLocks noGrp="1"/>
          </p:cNvSpPr>
          <p:nvPr>
            <p:ph type="dt" sz="half" idx="10"/>
          </p:nvPr>
        </p:nvSpPr>
        <p:spPr/>
        <p:txBody>
          <a:bodyPr/>
          <a:lstStyle/>
          <a:p>
            <a:fld id="{5E8D4384-6A0D-4312-B2B2-6E39549A663B}" type="datetimeFigureOut">
              <a:rPr lang="en-US" smtClean="0"/>
              <a:t>4/3/2024</a:t>
            </a:fld>
            <a:endParaRPr lang="en-US"/>
          </a:p>
        </p:txBody>
      </p:sp>
      <p:sp>
        <p:nvSpPr>
          <p:cNvPr id="6" name="Footer Placeholder 5">
            <a:extLst>
              <a:ext uri="{FF2B5EF4-FFF2-40B4-BE49-F238E27FC236}">
                <a16:creationId xmlns:a16="http://schemas.microsoft.com/office/drawing/2014/main" id="{F5A69EC3-49FE-4EE8-9DDA-5489A09924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4C41C-06C3-450B-8207-23FC4903E81E}"/>
              </a:ext>
            </a:extLst>
          </p:cNvPr>
          <p:cNvSpPr>
            <a:spLocks noGrp="1"/>
          </p:cNvSpPr>
          <p:nvPr>
            <p:ph type="sldNum" sz="quarter" idx="12"/>
          </p:nvPr>
        </p:nvSpPr>
        <p:spPr/>
        <p:txBody>
          <a:bodyPr/>
          <a:lstStyle/>
          <a:p>
            <a:fld id="{975FA34B-FB71-405C-9DB9-9FCDA23409FE}" type="slidenum">
              <a:rPr lang="en-US" smtClean="0"/>
              <a:t>‹#›</a:t>
            </a:fld>
            <a:endParaRPr lang="en-US"/>
          </a:p>
        </p:txBody>
      </p:sp>
    </p:spTree>
    <p:extLst>
      <p:ext uri="{BB962C8B-B14F-4D97-AF65-F5344CB8AC3E}">
        <p14:creationId xmlns:p14="http://schemas.microsoft.com/office/powerpoint/2010/main" val="100418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802BDB-F4E1-4E5C-8F86-4DE528D8B9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5E615D-E0D9-45D9-968E-48BDF94C9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A29EB7-E4FD-449E-8709-C55323D5E6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D4384-6A0D-4312-B2B2-6E39549A663B}" type="datetimeFigureOut">
              <a:rPr lang="en-US" smtClean="0"/>
              <a:t>4/3/2024</a:t>
            </a:fld>
            <a:endParaRPr lang="en-US"/>
          </a:p>
        </p:txBody>
      </p:sp>
      <p:sp>
        <p:nvSpPr>
          <p:cNvPr id="5" name="Footer Placeholder 4">
            <a:extLst>
              <a:ext uri="{FF2B5EF4-FFF2-40B4-BE49-F238E27FC236}">
                <a16:creationId xmlns:a16="http://schemas.microsoft.com/office/drawing/2014/main" id="{469D332E-1703-4EF5-A72A-05518B4D3D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8D972BA-33B6-4C77-8B14-95AD05E6DB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5FA34B-FB71-405C-9DB9-9FCDA23409FE}" type="slidenum">
              <a:rPr lang="en-US" smtClean="0"/>
              <a:t>‹#›</a:t>
            </a:fld>
            <a:endParaRPr lang="en-US"/>
          </a:p>
        </p:txBody>
      </p:sp>
    </p:spTree>
    <p:extLst>
      <p:ext uri="{BB962C8B-B14F-4D97-AF65-F5344CB8AC3E}">
        <p14:creationId xmlns:p14="http://schemas.microsoft.com/office/powerpoint/2010/main" val="385016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biblestudytools.com/deuteronomy/19-15.html"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270000" y="573722"/>
            <a:ext cx="10109200" cy="3362961"/>
          </a:xfrm>
        </p:spPr>
        <p:txBody>
          <a:bodyPr>
            <a:normAutofit/>
          </a:bodyPr>
          <a:lstStyle/>
          <a:p>
            <a:r>
              <a:rPr lang="en-US" sz="5000" dirty="0"/>
              <a:t>Charity Missionary Baptist Church</a:t>
            </a:r>
          </a:p>
          <a:p>
            <a:r>
              <a:rPr lang="en-US" sz="5000" dirty="0"/>
              <a:t>Wednesday Bible Study</a:t>
            </a:r>
          </a:p>
          <a:p>
            <a:r>
              <a:rPr lang="en-US" sz="5000" dirty="0"/>
              <a:t>April 3, 2024</a:t>
            </a:r>
          </a:p>
          <a:p>
            <a:endParaRPr lang="en-US" dirty="0"/>
          </a:p>
        </p:txBody>
      </p:sp>
      <p:pic>
        <p:nvPicPr>
          <p:cNvPr id="1030" name="Picture 6" descr="https://ecp.yusercontent.com/mail?url=https%3A%2F%2Fmcusercontent.com%2F0f4bf2ba0e2317d04453eaa3f%2Fimages%2F7059b15b-c2ac-8d35-e6cd-28cc26eea204.jpg&amp;t=1709610117&amp;ymreqid=e512c1d9-4eb8-4bed-1c76-670084012a00&amp;sig=VFJcVRhBOjZK9lIQ1hlvFQ--~D">
            <a:extLst>
              <a:ext uri="{FF2B5EF4-FFF2-40B4-BE49-F238E27FC236}">
                <a16:creationId xmlns:a16="http://schemas.microsoft.com/office/drawing/2014/main" id="{37503A35-D3C8-4FD7-A781-B5379CF1B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7648" y="3936683"/>
            <a:ext cx="7896225" cy="2114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01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02603"/>
            <a:ext cx="9144000" cy="1224597"/>
          </a:xfrm>
        </p:spPr>
        <p:txBody>
          <a:bodyPr/>
          <a:lstStyle/>
          <a:p>
            <a:r>
              <a:rPr lang="en-US" b="1" dirty="0">
                <a:solidFill>
                  <a:srgbClr val="00B0F0"/>
                </a:solidFill>
              </a:rPr>
              <a:t>ANSWER 3</a:t>
            </a:r>
            <a:endParaRPr lang="en-US" b="1" dirty="0"/>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346509" y="1945958"/>
            <a:ext cx="11565823" cy="4485322"/>
          </a:xfrm>
        </p:spPr>
        <p:txBody>
          <a:bodyPr>
            <a:noAutofit/>
          </a:bodyPr>
          <a:lstStyle/>
          <a:p>
            <a:pPr marL="0" marR="0">
              <a:spcBef>
                <a:spcPts val="0"/>
              </a:spcBef>
              <a:spcAft>
                <a:spcPts val="0"/>
              </a:spcAft>
            </a:pPr>
            <a:endParaRPr lang="en-US" sz="4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Rebuke. Show them their offense or fault against you.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8056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endParaRPr lang="en-US" dirty="0"/>
          </a:p>
          <a:p>
            <a:pPr lvl="0"/>
            <a:r>
              <a:rPr lang="en-US" sz="5400" dirty="0">
                <a:solidFill>
                  <a:srgbClr val="000000"/>
                </a:solidFill>
                <a:effectLst/>
                <a:latin typeface="Arial" panose="020B0604020202020204" pitchFamily="34" charset="0"/>
                <a:ea typeface="Times New Roman" panose="02020603050405020304" pitchFamily="18" charset="0"/>
              </a:rPr>
              <a:t> What do you think Jesus means by “rebuke that person” in Luke 17:3?</a:t>
            </a:r>
            <a:endParaRPr lang="en-US" sz="5000" dirty="0"/>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4</a:t>
            </a:r>
          </a:p>
        </p:txBody>
      </p:sp>
    </p:spTree>
    <p:extLst>
      <p:ext uri="{BB962C8B-B14F-4D97-AF65-F5344CB8AC3E}">
        <p14:creationId xmlns:p14="http://schemas.microsoft.com/office/powerpoint/2010/main" val="1705223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371600" y="329883"/>
            <a:ext cx="9144000" cy="1224597"/>
          </a:xfrm>
        </p:spPr>
        <p:txBody>
          <a:bodyPr/>
          <a:lstStyle/>
          <a:p>
            <a:r>
              <a:rPr lang="en-US" b="1" dirty="0">
                <a:solidFill>
                  <a:srgbClr val="00B0F0"/>
                </a:solidFill>
              </a:rPr>
              <a:t>ANSWER 4</a:t>
            </a:r>
            <a:endParaRPr lang="en-US" b="1" dirty="0"/>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924560" y="1717040"/>
            <a:ext cx="10779760" cy="4937760"/>
          </a:xfrm>
        </p:spPr>
        <p:txBody>
          <a:bodyPr>
            <a:noAutofit/>
          </a:bodyPr>
          <a:lstStyle/>
          <a:p>
            <a:r>
              <a:rPr lang="en-US" sz="4000" dirty="0">
                <a:solidFill>
                  <a:srgbClr val="000000"/>
                </a:solidFill>
                <a:effectLst/>
                <a:latin typeface="Arial" panose="020B0604020202020204" pitchFamily="34" charset="0"/>
                <a:ea typeface="Times New Roman" panose="02020603050405020304" pitchFamily="18" charset="0"/>
              </a:rPr>
              <a:t>The road to forgiveness should always start with a rebuke. Go to “that person” not others! </a:t>
            </a:r>
            <a:endParaRPr lang="en-US" sz="5000" dirty="0"/>
          </a:p>
        </p:txBody>
      </p:sp>
    </p:spTree>
    <p:extLst>
      <p:ext uri="{BB962C8B-B14F-4D97-AF65-F5344CB8AC3E}">
        <p14:creationId xmlns:p14="http://schemas.microsoft.com/office/powerpoint/2010/main" val="908329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174240"/>
            <a:ext cx="10109200" cy="3505200"/>
          </a:xfrm>
        </p:spPr>
        <p:txBody>
          <a:bodyPr>
            <a:normAutofit fontScale="92500"/>
          </a:bodyPr>
          <a:lstStyle/>
          <a:p>
            <a:pPr lvl="0" algn="l"/>
            <a:endParaRPr lang="en-US" sz="5000" dirty="0"/>
          </a:p>
          <a:p>
            <a:pPr marL="0" marR="0">
              <a:spcBef>
                <a:spcPts val="0"/>
              </a:spcBef>
              <a:spcAft>
                <a:spcPts val="0"/>
              </a:spcAft>
            </a:pPr>
            <a:r>
              <a:rPr lang="en-US" sz="5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does Jesus mean in Matthew 18:15 by </a:t>
            </a:r>
            <a:r>
              <a:rPr lang="en-US" sz="54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“go privately and point out the offense” </a:t>
            </a:r>
            <a:r>
              <a:rPr lang="en-US" sz="5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and why is that process so important?</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5</a:t>
            </a:r>
          </a:p>
        </p:txBody>
      </p:sp>
    </p:spTree>
    <p:extLst>
      <p:ext uri="{BB962C8B-B14F-4D97-AF65-F5344CB8AC3E}">
        <p14:creationId xmlns:p14="http://schemas.microsoft.com/office/powerpoint/2010/main" val="388837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5 – Part I</a:t>
            </a:r>
            <a:endParaRPr lang="en-US" b="1" dirty="0"/>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702644" y="1966277"/>
            <a:ext cx="10696876" cy="4317999"/>
          </a:xfrm>
        </p:spPr>
        <p:txBody>
          <a:bodyPr>
            <a:noAutofit/>
          </a:bodyPr>
          <a:lstStyle/>
          <a:p>
            <a:pPr marL="0" marR="0">
              <a:spcBef>
                <a:spcPts val="0"/>
              </a:spcBef>
              <a:spcAft>
                <a:spcPts val="0"/>
              </a:spcAft>
            </a:pPr>
            <a:r>
              <a:rPr lang="en-US"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Look at the rest of Matthew 18:15  “If the other person listens and confesses it, you have won that person back.” DON’T tell others, tell the one you think hurt you! Minimize the drama!!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4800" dirty="0"/>
          </a:p>
        </p:txBody>
      </p:sp>
    </p:spTree>
    <p:extLst>
      <p:ext uri="{BB962C8B-B14F-4D97-AF65-F5344CB8AC3E}">
        <p14:creationId xmlns:p14="http://schemas.microsoft.com/office/powerpoint/2010/main" val="285853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5 – Part II</a:t>
            </a:r>
            <a:endParaRPr lang="en-US" b="1" dirty="0"/>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702644" y="1966277"/>
            <a:ext cx="10696876" cy="4317999"/>
          </a:xfrm>
        </p:spPr>
        <p:txBody>
          <a:bodyPr>
            <a:noAutofit/>
          </a:bodyPr>
          <a:lstStyle/>
          <a:p>
            <a:pPr marL="0" marR="0">
              <a:spcBef>
                <a:spcPts val="0"/>
              </a:spcBef>
              <a:spcAft>
                <a:spcPts val="0"/>
              </a:spcAft>
            </a:pPr>
            <a:r>
              <a:rPr lang="en-US"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Make sure YOU WANT forgiveness and not the joy and pain of anger and bitterness and your personal movie or tv drama!</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4800" dirty="0"/>
          </a:p>
        </p:txBody>
      </p:sp>
    </p:spTree>
    <p:extLst>
      <p:ext uri="{BB962C8B-B14F-4D97-AF65-F5344CB8AC3E}">
        <p14:creationId xmlns:p14="http://schemas.microsoft.com/office/powerpoint/2010/main" val="3336703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r>
              <a:rPr lang="en-US" sz="4800" dirty="0">
                <a:solidFill>
                  <a:srgbClr val="000000"/>
                </a:solidFill>
                <a:effectLst/>
                <a:latin typeface="Arial" panose="020B0604020202020204" pitchFamily="34" charset="0"/>
                <a:ea typeface="Times New Roman" panose="02020603050405020304" pitchFamily="18" charset="0"/>
              </a:rPr>
              <a:t>Have you ever had to rebuke someone, or have you ever been rebuked?</a:t>
            </a:r>
            <a:endParaRPr lang="en-US" sz="4800" dirty="0"/>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6</a:t>
            </a:r>
          </a:p>
        </p:txBody>
      </p:sp>
    </p:spTree>
    <p:extLst>
      <p:ext uri="{BB962C8B-B14F-4D97-AF65-F5344CB8AC3E}">
        <p14:creationId xmlns:p14="http://schemas.microsoft.com/office/powerpoint/2010/main" val="383714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82834"/>
            <a:ext cx="9144000" cy="1224597"/>
          </a:xfrm>
        </p:spPr>
        <p:txBody>
          <a:bodyPr/>
          <a:lstStyle/>
          <a:p>
            <a:r>
              <a:rPr lang="en-US" b="1" dirty="0">
                <a:solidFill>
                  <a:srgbClr val="00B0F0"/>
                </a:solidFill>
              </a:rPr>
              <a:t>ANSWER 6 – Part I</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1058779"/>
            <a:ext cx="10058400" cy="4945781"/>
          </a:xfrm>
        </p:spPr>
        <p:txBody>
          <a:bodyPr>
            <a:noAutofit/>
          </a:bodyPr>
          <a:lstStyle/>
          <a:p>
            <a:pPr algn="l"/>
            <a:endParaRPr lang="en-US" sz="4400" dirty="0"/>
          </a:p>
          <a:p>
            <a:pPr marL="0" marR="0">
              <a:spcBef>
                <a:spcPts val="0"/>
              </a:spcBef>
              <a:spcAft>
                <a:spcPts val="0"/>
              </a:spcAft>
            </a:pPr>
            <a:r>
              <a:rPr lang="en-US" sz="4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Yes, </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I’ve been ‘buked an’ I’ve been scorned, children I’ve been ‘buked an’ I’ve been scorned I’ve been talked about,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sho’s</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you’re born</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Dere</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is trouble all over dis world Children,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dere</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is trouble all over dis world…</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7015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82834"/>
            <a:ext cx="9144000" cy="1224597"/>
          </a:xfrm>
        </p:spPr>
        <p:txBody>
          <a:bodyPr/>
          <a:lstStyle/>
          <a:p>
            <a:r>
              <a:rPr lang="en-US" b="1" dirty="0">
                <a:solidFill>
                  <a:srgbClr val="00B0F0"/>
                </a:solidFill>
              </a:rPr>
              <a:t>ANSWER 6 – Part II</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1058779"/>
            <a:ext cx="10058400" cy="4945781"/>
          </a:xfrm>
        </p:spPr>
        <p:txBody>
          <a:bodyPr>
            <a:noAutofit/>
          </a:bodyPr>
          <a:lstStyle/>
          <a:p>
            <a:pPr algn="l"/>
            <a:endParaRPr lang="en-US" sz="4400" dirty="0"/>
          </a:p>
          <a:p>
            <a:pPr marL="0" marR="0">
              <a:spcBef>
                <a:spcPts val="0"/>
              </a:spcBef>
              <a:spcAft>
                <a:spcPts val="0"/>
              </a:spcAft>
            </a:pP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Ain’t</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gwine</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to lay my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ligion</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down Children,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ain’t</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gwine</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to lay my ‘</a:t>
            </a:r>
            <a:r>
              <a:rPr lang="en-US" sz="4400" b="1" dirty="0" err="1">
                <a:effectLst/>
                <a:latin typeface="Arial" panose="020B0604020202020204" pitchFamily="34" charset="0"/>
                <a:ea typeface="Times New Roman" panose="02020603050405020304" pitchFamily="18" charset="0"/>
                <a:cs typeface="Times New Roman" panose="02020603050405020304" pitchFamily="18" charset="0"/>
              </a:rPr>
              <a:t>ligion</a:t>
            </a:r>
            <a:r>
              <a:rPr lang="en-US" sz="4400" b="1" dirty="0">
                <a:effectLst/>
                <a:latin typeface="Arial" panose="020B0604020202020204" pitchFamily="34" charset="0"/>
                <a:ea typeface="Times New Roman" panose="02020603050405020304" pitchFamily="18" charset="0"/>
                <a:cs typeface="Times New Roman" panose="02020603050405020304" pitchFamily="18" charset="0"/>
              </a:rPr>
              <a:t> down</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HOW ABOUT YOU???</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3295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fontScale="85000" lnSpcReduction="10000"/>
          </a:bodyPr>
          <a:lstStyle/>
          <a:p>
            <a:pPr marL="0" marR="0">
              <a:spcBef>
                <a:spcPts val="0"/>
              </a:spcBef>
              <a:spcAft>
                <a:spcPts val="0"/>
              </a:spcAft>
            </a:pPr>
            <a:r>
              <a:rPr lang="en-US" sz="5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What do you think Jesus means in </a:t>
            </a:r>
            <a:r>
              <a:rPr lang="en-US" sz="5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Matthew 18:20 KJV </a:t>
            </a:r>
            <a:r>
              <a:rPr lang="en-US" sz="5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by “where two or three are gathered in my name, there I am in the midst of them” and how is that statement connected to the formula for forgiveness? </a:t>
            </a:r>
            <a:endParaRPr lang="en-US" sz="5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7</a:t>
            </a:r>
          </a:p>
        </p:txBody>
      </p:sp>
    </p:spTree>
    <p:extLst>
      <p:ext uri="{BB962C8B-B14F-4D97-AF65-F5344CB8AC3E}">
        <p14:creationId xmlns:p14="http://schemas.microsoft.com/office/powerpoint/2010/main" val="662472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270000" y="2921317"/>
            <a:ext cx="10109200" cy="3362961"/>
          </a:xfrm>
        </p:spPr>
        <p:txBody>
          <a:bodyPr>
            <a:normAutofit/>
          </a:bodyPr>
          <a:lstStyle/>
          <a:p>
            <a:r>
              <a:rPr lang="en-US" sz="5000" dirty="0"/>
              <a:t>1. </a:t>
            </a:r>
            <a:r>
              <a:rPr lang="en-US" sz="5400" dirty="0">
                <a:solidFill>
                  <a:srgbClr val="000000"/>
                </a:solidFill>
                <a:effectLst/>
                <a:latin typeface="Arial" panose="020B0604020202020204" pitchFamily="34" charset="0"/>
                <a:ea typeface="Times New Roman" panose="02020603050405020304" pitchFamily="18" charset="0"/>
              </a:rPr>
              <a:t>What is your definition of forgiveness?</a:t>
            </a:r>
            <a:endParaRPr lang="en-US" dirty="0"/>
          </a:p>
        </p:txBody>
      </p:sp>
      <p:sp>
        <p:nvSpPr>
          <p:cNvPr id="4" name="Title 1">
            <a:extLst>
              <a:ext uri="{FF2B5EF4-FFF2-40B4-BE49-F238E27FC236}">
                <a16:creationId xmlns:a16="http://schemas.microsoft.com/office/drawing/2014/main" id="{149B222C-B2A5-42D7-BDFA-C04068BDD8C8}"/>
              </a:ext>
            </a:extLst>
          </p:cNvPr>
          <p:cNvSpPr>
            <a:spLocks noGrp="1"/>
          </p:cNvSpPr>
          <p:nvPr>
            <p:ph type="ctrTitle"/>
          </p:nvPr>
        </p:nvSpPr>
        <p:spPr>
          <a:xfrm>
            <a:off x="1442720" y="573723"/>
            <a:ext cx="9144000" cy="1224597"/>
          </a:xfrm>
        </p:spPr>
        <p:txBody>
          <a:bodyPr/>
          <a:lstStyle/>
          <a:p>
            <a:r>
              <a:rPr lang="en-US" b="1" dirty="0">
                <a:solidFill>
                  <a:srgbClr val="0070C0"/>
                </a:solidFill>
              </a:rPr>
              <a:t>Question 1</a:t>
            </a:r>
          </a:p>
        </p:txBody>
      </p:sp>
    </p:spTree>
    <p:extLst>
      <p:ext uri="{BB962C8B-B14F-4D97-AF65-F5344CB8AC3E}">
        <p14:creationId xmlns:p14="http://schemas.microsoft.com/office/powerpoint/2010/main" val="3968915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42300"/>
            <a:ext cx="9144000" cy="1224597"/>
          </a:xfrm>
        </p:spPr>
        <p:txBody>
          <a:bodyPr/>
          <a:lstStyle/>
          <a:p>
            <a:r>
              <a:rPr lang="en-US" b="1" dirty="0">
                <a:solidFill>
                  <a:srgbClr val="00B0F0"/>
                </a:solidFill>
              </a:rPr>
              <a:t>ANSWER 7</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77002" y="1182297"/>
            <a:ext cx="12233710" cy="4822264"/>
          </a:xfrm>
        </p:spPr>
        <p:txBody>
          <a:bodyPr>
            <a:noAutofit/>
          </a:bodyPr>
          <a:lstStyle/>
          <a:p>
            <a:pPr marL="0" marR="0">
              <a:spcBef>
                <a:spcPts val="0"/>
              </a:spcBef>
              <a:spcAft>
                <a:spcPts val="0"/>
              </a:spcAft>
            </a:pPr>
            <a:r>
              <a:rPr lang="en-US" sz="4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t>
            </a:r>
            <a:r>
              <a:rPr lang="en-US" sz="4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procedure comes from </a:t>
            </a:r>
            <a:r>
              <a:rPr lang="en-US" sz="4000" i="1" u="sng" dirty="0" err="1">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a:rPr>
              <a:t>Deut</a:t>
            </a:r>
            <a:r>
              <a:rPr lang="en-US" sz="4000" i="1" u="sng"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hlinkClick r:id="rId2"/>
              </a:rPr>
              <a:t> 19:15</a:t>
            </a:r>
            <a:r>
              <a:rPr lang="en-US" sz="4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Taking “one or two” people with you adds up to “two or three” witnesses. Not eyewitnesses of the sin, but those who can testify as to how the attempt at reconciliation goes.” </a:t>
            </a:r>
          </a:p>
          <a:p>
            <a:pPr marL="0" marR="0">
              <a:spcBef>
                <a:spcPts val="0"/>
              </a:spcBef>
              <a:spcAft>
                <a:spcPts val="0"/>
              </a:spcAft>
            </a:pPr>
            <a:r>
              <a:rPr lang="en-US" sz="4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And 18:20</a:t>
            </a:r>
            <a:r>
              <a:rPr lang="en-US" sz="4000" i="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“While Christ is present is even the smallest gathering of his people, his point in this context is that heaven is in accord (v.19) with believers who follow his instructions regarding church discipline</a:t>
            </a:r>
            <a:r>
              <a:rPr lang="en-US" sz="4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From the ESV Study Bible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92323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42300"/>
            <a:ext cx="9144000" cy="1224597"/>
          </a:xfrm>
        </p:spPr>
        <p:txBody>
          <a:bodyPr/>
          <a:lstStyle/>
          <a:p>
            <a:r>
              <a:rPr lang="en-US" b="1" dirty="0">
                <a:solidFill>
                  <a:srgbClr val="00B0F0"/>
                </a:solidFill>
              </a:rPr>
              <a:t>ANSWER 7</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77002" y="1280161"/>
            <a:ext cx="12233710" cy="4724400"/>
          </a:xfrm>
        </p:spPr>
        <p:txBody>
          <a:bodyPr>
            <a:noAutofit/>
          </a:bodyPr>
          <a:lstStyle/>
          <a:p>
            <a:pPr marL="0" marR="0">
              <a:spcBef>
                <a:spcPts val="0"/>
              </a:spcBef>
              <a:spcAft>
                <a:spcPts val="0"/>
              </a:spcAft>
            </a:pPr>
            <a:r>
              <a:rPr lang="en-US" sz="4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Jesus is teaching in this misunderstood, misapplied and misused text, that when we bring others in our business or church business we are to use “the rules of Savior” from Matthew Chapter 18, and have two or three </a:t>
            </a:r>
            <a:r>
              <a:rPr lang="en-US" sz="4000" b="1" u="sng"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believers</a:t>
            </a:r>
            <a:r>
              <a:rPr lang="en-US" sz="4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there using the formula to bring about forgiveness, if possible.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1824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1722922"/>
            <a:ext cx="10109200" cy="4180038"/>
          </a:xfrm>
        </p:spPr>
        <p:txBody>
          <a:bodyPr>
            <a:normAutofit/>
          </a:bodyPr>
          <a:lstStyle/>
          <a:p>
            <a:pPr marL="0" marR="0">
              <a:spcBef>
                <a:spcPts val="0"/>
              </a:spcBef>
              <a:spcAft>
                <a:spcPts val="0"/>
              </a:spcAft>
            </a:pPr>
            <a:r>
              <a:rPr lang="en-US"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After reading </a:t>
            </a:r>
            <a:r>
              <a:rPr lang="en-US" sz="4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Chronicles 6:34-42 </a:t>
            </a:r>
            <a:r>
              <a:rPr lang="en-US"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and the well-known </a:t>
            </a:r>
            <a:r>
              <a:rPr lang="en-US" sz="4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Chronicles 7:11-14</a:t>
            </a:r>
            <a:r>
              <a:rPr lang="en-US"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can you explain how this famous text is connected to the formula for forgiveness? </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8</a:t>
            </a:r>
          </a:p>
        </p:txBody>
      </p:sp>
    </p:spTree>
    <p:extLst>
      <p:ext uri="{BB962C8B-B14F-4D97-AF65-F5344CB8AC3E}">
        <p14:creationId xmlns:p14="http://schemas.microsoft.com/office/powerpoint/2010/main" val="3404833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82833"/>
            <a:ext cx="9144000" cy="1224597"/>
          </a:xfrm>
        </p:spPr>
        <p:txBody>
          <a:bodyPr/>
          <a:lstStyle/>
          <a:p>
            <a:r>
              <a:rPr lang="en-US" b="1" dirty="0">
                <a:solidFill>
                  <a:srgbClr val="00B0F0"/>
                </a:solidFill>
              </a:rPr>
              <a:t>ANSWER </a:t>
            </a:r>
            <a:r>
              <a:rPr lang="en-US" b="1">
                <a:solidFill>
                  <a:srgbClr val="00B0F0"/>
                </a:solidFill>
              </a:rPr>
              <a:t>8 </a:t>
            </a:r>
            <a:endParaRPr lang="en-US" b="1" dirty="0">
              <a:solidFill>
                <a:srgbClr val="00B0F0"/>
              </a:solidFill>
            </a:endParaRP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317634" y="1174282"/>
            <a:ext cx="11617692" cy="5370897"/>
          </a:xfrm>
        </p:spPr>
        <p:txBody>
          <a:bodyPr>
            <a:noAutofit/>
          </a:bodyPr>
          <a:lstStyle/>
          <a:p>
            <a:pPr marL="0" marR="0">
              <a:spcBef>
                <a:spcPts val="0"/>
              </a:spcBef>
              <a:spcAft>
                <a:spcPts val="0"/>
              </a:spcAft>
            </a:pPr>
            <a:r>
              <a:rPr lang="en-US"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Chronicles shows King Solomon’s prayer of dedication for the new temple and in this prayer starting at Verse 24 Solomon asks the Lord to forgive his people for their sins against the Lord, IF they met certain conditions. The Lord was answering King Solomon when He said some of most well known and most often quoted words in the whole Bible..., </a:t>
            </a: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“if my people, who are called by my name will humble themselves…” is really the answer to a prayer!</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0"/>
              </a:spcBef>
              <a:spcAft>
                <a:spcPts val="0"/>
              </a:spcAft>
            </a:pPr>
            <a:r>
              <a:rPr lang="en-US" sz="40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0803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82833"/>
            <a:ext cx="9144000" cy="1224597"/>
          </a:xfrm>
        </p:spPr>
        <p:txBody>
          <a:bodyPr/>
          <a:lstStyle/>
          <a:p>
            <a:r>
              <a:rPr lang="en-US" b="1" dirty="0">
                <a:solidFill>
                  <a:srgbClr val="00B0F0"/>
                </a:solidFill>
              </a:rPr>
              <a:t>BONUS QUESTION</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317634" y="1174282"/>
            <a:ext cx="11617692" cy="5370897"/>
          </a:xfrm>
        </p:spPr>
        <p:txBody>
          <a:bodyPr>
            <a:noAutofit/>
          </a:bodyPr>
          <a:lstStyle/>
          <a:p>
            <a:pPr marL="0" marR="0">
              <a:spcBef>
                <a:spcPts val="0"/>
              </a:spcBef>
              <a:spcAft>
                <a:spcPts val="0"/>
              </a:spcAft>
            </a:pP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After reading 2 Chronicles 6:34-42 and 2 Chronicles 7:11-14; which option below best describes your understanding of “if my people who are called my name…”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 the same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b. clearer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c. more confusing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d. BOOM!</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6225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82833"/>
            <a:ext cx="9144000" cy="1224597"/>
          </a:xfrm>
        </p:spPr>
        <p:txBody>
          <a:bodyPr/>
          <a:lstStyle/>
          <a:p>
            <a:r>
              <a:rPr lang="en-US" b="1" dirty="0">
                <a:solidFill>
                  <a:srgbClr val="00B0F0"/>
                </a:solidFill>
              </a:rPr>
              <a:t>BONUS - ANSWER 9</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317634" y="1602659"/>
            <a:ext cx="11617692" cy="4942520"/>
          </a:xfrm>
        </p:spPr>
        <p:txBody>
          <a:bodyPr>
            <a:noAutofit/>
          </a:bodyPr>
          <a:lstStyle/>
          <a:p>
            <a:pPr marL="0" marR="0">
              <a:spcBef>
                <a:spcPts val="0"/>
              </a:spcBef>
              <a:spcAft>
                <a:spcPts val="0"/>
              </a:spcAft>
            </a:pPr>
            <a:endParaRPr lang="en-US" sz="4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4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4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4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BOOM! God is a prayer answering God!!</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85767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BA8A08D8-DB99-571B-254A-BEE9B5EE2983}"/>
              </a:ext>
            </a:extLst>
          </p:cNvPr>
          <p:cNvSpPr txBox="1">
            <a:spLocks/>
          </p:cNvSpPr>
          <p:nvPr/>
        </p:nvSpPr>
        <p:spPr>
          <a:xfrm>
            <a:off x="3213941" y="439562"/>
            <a:ext cx="6857999" cy="1360479"/>
          </a:xfrm>
          <a:prstGeom prst="rect">
            <a:avLst/>
          </a:prstGeom>
        </p:spPr>
        <p:txBody>
          <a:bodyPr vert="horz" lIns="91440" tIns="45720" rIns="91440" bIns="45720" rtlCol="0">
            <a:normAutofit fontScale="7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1350" dirty="0"/>
          </a:p>
          <a:p>
            <a:r>
              <a:rPr lang="en-US" sz="7700" b="1" dirty="0">
                <a:solidFill>
                  <a:srgbClr val="00B0F0"/>
                </a:solidFill>
              </a:rPr>
              <a:t>UNTIL NEXT TIME!!!</a:t>
            </a:r>
          </a:p>
          <a:p>
            <a:endParaRPr lang="en-US" dirty="0"/>
          </a:p>
        </p:txBody>
      </p:sp>
      <p:pic>
        <p:nvPicPr>
          <p:cNvPr id="9" name="Picture 4" descr="C:\Users\tgrant\AppData\Local\Microsoft\Windows\Temporary Internet Files\Content.IE5\091DQ58I\MP900443601[2].jpg">
            <a:extLst>
              <a:ext uri="{FF2B5EF4-FFF2-40B4-BE49-F238E27FC236}">
                <a16:creationId xmlns:a16="http://schemas.microsoft.com/office/drawing/2014/main" id="{70E2B118-349A-1AAF-0C2A-8654985C4128}"/>
              </a:ext>
            </a:extLst>
          </p:cNvPr>
          <p:cNvPicPr>
            <a:picLocks noChangeAspect="1" noChangeArrowheads="1"/>
          </p:cNvPicPr>
          <p:nvPr/>
        </p:nvPicPr>
        <p:blipFill>
          <a:blip r:embed="rId2" cstate="print"/>
          <a:srcRect/>
          <a:stretch>
            <a:fillRect/>
          </a:stretch>
        </p:blipFill>
        <p:spPr bwMode="auto">
          <a:xfrm>
            <a:off x="2551143" y="2634063"/>
            <a:ext cx="8183596" cy="3612733"/>
          </a:xfrm>
          <a:prstGeom prst="rect">
            <a:avLst/>
          </a:prstGeom>
          <a:ln>
            <a:noFill/>
          </a:ln>
          <a:effectLst>
            <a:softEdge rad="112500"/>
          </a:effectLst>
        </p:spPr>
      </p:pic>
      <p:sp>
        <p:nvSpPr>
          <p:cNvPr id="10" name="Rectangle 1">
            <a:extLst>
              <a:ext uri="{FF2B5EF4-FFF2-40B4-BE49-F238E27FC236}">
                <a16:creationId xmlns:a16="http://schemas.microsoft.com/office/drawing/2014/main" id="{C86B785E-22E6-D28C-21AF-41716549D55A}"/>
              </a:ext>
            </a:extLst>
          </p:cNvPr>
          <p:cNvSpPr>
            <a:spLocks noChangeArrowheads="1"/>
          </p:cNvSpPr>
          <p:nvPr/>
        </p:nvSpPr>
        <p:spPr bwMode="auto">
          <a:xfrm>
            <a:off x="3429465" y="1270701"/>
            <a:ext cx="456735" cy="577081"/>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defTabSz="685800" fontAlgn="base">
              <a:spcBef>
                <a:spcPct val="0"/>
              </a:spcBef>
              <a:spcAft>
                <a:spcPct val="0"/>
              </a:spcAft>
            </a:pPr>
            <a:endParaRPr lang="en-US" sz="3300" i="1" dirty="0">
              <a:latin typeface="Arial" pitchFamily="34" charset="0"/>
              <a:cs typeface="Arial" pitchFamily="34" charset="0"/>
            </a:endParaRPr>
          </a:p>
        </p:txBody>
      </p:sp>
      <p:sp>
        <p:nvSpPr>
          <p:cNvPr id="11" name="Rectangle 1">
            <a:extLst>
              <a:ext uri="{FF2B5EF4-FFF2-40B4-BE49-F238E27FC236}">
                <a16:creationId xmlns:a16="http://schemas.microsoft.com/office/drawing/2014/main" id="{2109F26D-7EA6-0D6B-1A57-69CC2B075B74}"/>
              </a:ext>
            </a:extLst>
          </p:cNvPr>
          <p:cNvSpPr>
            <a:spLocks noChangeArrowheads="1"/>
          </p:cNvSpPr>
          <p:nvPr/>
        </p:nvSpPr>
        <p:spPr bwMode="auto">
          <a:xfrm>
            <a:off x="0" y="87424"/>
            <a:ext cx="6858000" cy="2239074"/>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fontAlgn="base">
              <a:spcBef>
                <a:spcPct val="0"/>
              </a:spcBef>
              <a:spcAft>
                <a:spcPct val="0"/>
              </a:spcAft>
            </a:pPr>
            <a:endParaRPr lang="en-US" sz="3000" b="1"/>
          </a:p>
          <a:p>
            <a:pPr algn="ctr" fontAlgn="base">
              <a:spcBef>
                <a:spcPct val="0"/>
              </a:spcBef>
              <a:spcAft>
                <a:spcPct val="0"/>
              </a:spcAft>
            </a:pPr>
            <a:endParaRPr lang="en-US" sz="3000" b="1"/>
          </a:p>
          <a:p>
            <a:pPr algn="ctr" fontAlgn="base">
              <a:spcBef>
                <a:spcPct val="0"/>
              </a:spcBef>
              <a:spcAft>
                <a:spcPct val="0"/>
              </a:spcAft>
            </a:pPr>
            <a:endParaRPr lang="en-US" sz="3000" b="1"/>
          </a:p>
          <a:p>
            <a:pPr algn="ctr" fontAlgn="base">
              <a:spcBef>
                <a:spcPct val="0"/>
              </a:spcBef>
              <a:spcAft>
                <a:spcPct val="0"/>
              </a:spcAft>
            </a:pPr>
            <a:endParaRPr lang="en-US" sz="3000"/>
          </a:p>
          <a:p>
            <a:pPr algn="ctr" defTabSz="685800" fontAlgn="base">
              <a:spcBef>
                <a:spcPct val="0"/>
              </a:spcBef>
              <a:spcAft>
                <a:spcPct val="0"/>
              </a:spcAft>
            </a:pPr>
            <a:endParaRPr lang="en-US" sz="2100" b="1" dirty="0">
              <a:latin typeface="Arial" pitchFamily="34" charset="0"/>
              <a:ea typeface="Times New Roman" pitchFamily="18" charset="0"/>
              <a:cs typeface="Arial" pitchFamily="34" charset="0"/>
            </a:endParaRPr>
          </a:p>
        </p:txBody>
      </p:sp>
      <p:sp>
        <p:nvSpPr>
          <p:cNvPr id="12" name="Rectangle 1">
            <a:extLst>
              <a:ext uri="{FF2B5EF4-FFF2-40B4-BE49-F238E27FC236}">
                <a16:creationId xmlns:a16="http://schemas.microsoft.com/office/drawing/2014/main" id="{C58BEACC-E6F5-113B-AA5F-A3DE27BDF4F3}"/>
              </a:ext>
            </a:extLst>
          </p:cNvPr>
          <p:cNvSpPr>
            <a:spLocks noChangeArrowheads="1"/>
          </p:cNvSpPr>
          <p:nvPr/>
        </p:nvSpPr>
        <p:spPr bwMode="auto">
          <a:xfrm>
            <a:off x="171450" y="1256420"/>
            <a:ext cx="6686550" cy="484748"/>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p>
            <a:pPr algn="ctr" defTabSz="685800" fontAlgn="base">
              <a:spcBef>
                <a:spcPct val="0"/>
              </a:spcBef>
              <a:spcAft>
                <a:spcPct val="0"/>
              </a:spcAft>
            </a:pPr>
            <a:endParaRPr lang="en-US" sz="2700" dirty="0">
              <a:latin typeface="Arial" pitchFamily="34" charset="0"/>
              <a:cs typeface="Arial" pitchFamily="34" charset="0"/>
            </a:endParaRPr>
          </a:p>
        </p:txBody>
      </p:sp>
    </p:spTree>
    <p:extLst>
      <p:ext uri="{BB962C8B-B14F-4D97-AF65-F5344CB8AC3E}">
        <p14:creationId xmlns:p14="http://schemas.microsoft.com/office/powerpoint/2010/main" val="191566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1 – Part I</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1879600"/>
            <a:ext cx="10058400" cy="4124960"/>
          </a:xfrm>
        </p:spPr>
        <p:txBody>
          <a:bodyPr>
            <a:noAutofit/>
          </a:bodyPr>
          <a:lstStyle/>
          <a:p>
            <a:pPr algn="l"/>
            <a:r>
              <a:rPr lang="en-US" sz="4800" dirty="0"/>
              <a:t>“Forgiveness is the wiping out of an offense from memory; it can be affected only by the one affronted. Once eradicated, the offense no longer conditions the relationship between the offender and the one affronted, …</a:t>
            </a:r>
          </a:p>
        </p:txBody>
      </p:sp>
    </p:spTree>
    <p:extLst>
      <p:ext uri="{BB962C8B-B14F-4D97-AF65-F5344CB8AC3E}">
        <p14:creationId xmlns:p14="http://schemas.microsoft.com/office/powerpoint/2010/main" val="2880778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1 – Part II</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371600" y="1798320"/>
            <a:ext cx="10058400" cy="4206240"/>
          </a:xfrm>
        </p:spPr>
        <p:txBody>
          <a:bodyPr>
            <a:noAutofit/>
          </a:bodyPr>
          <a:lstStyle/>
          <a:p>
            <a:pPr algn="l"/>
            <a:r>
              <a:rPr lang="en-US" sz="4800" dirty="0"/>
              <a:t>…and harmony is restored between the two.” John McKinley, associate professor,  Talbot School of Theology. </a:t>
            </a:r>
          </a:p>
        </p:txBody>
      </p:sp>
    </p:spTree>
    <p:extLst>
      <p:ext uri="{BB962C8B-B14F-4D97-AF65-F5344CB8AC3E}">
        <p14:creationId xmlns:p14="http://schemas.microsoft.com/office/powerpoint/2010/main" val="696194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r>
              <a:rPr lang="en-US" sz="5000" dirty="0"/>
              <a:t>2. </a:t>
            </a:r>
            <a:r>
              <a:rPr lang="en-US" sz="5400" dirty="0">
                <a:solidFill>
                  <a:srgbClr val="000000"/>
                </a:solidFill>
                <a:effectLst/>
                <a:latin typeface="Arial" panose="020B0604020202020204" pitchFamily="34" charset="0"/>
                <a:ea typeface="Times New Roman" panose="02020603050405020304" pitchFamily="18" charset="0"/>
              </a:rPr>
              <a:t>In which of the scriptures, for this lesson, do you think Jesus gave the formula for forgiveness?</a:t>
            </a:r>
            <a:br>
              <a:rPr lang="en-US" sz="5400" dirty="0">
                <a:solidFill>
                  <a:srgbClr val="000000"/>
                </a:solidFill>
                <a:effectLst/>
                <a:latin typeface="Arial" panose="020B0604020202020204" pitchFamily="34" charset="0"/>
                <a:ea typeface="Times New Roman" panose="02020603050405020304" pitchFamily="18" charset="0"/>
              </a:rPr>
            </a:br>
            <a:endParaRPr lang="en-US" dirty="0"/>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2</a:t>
            </a:r>
          </a:p>
        </p:txBody>
      </p:sp>
    </p:spTree>
    <p:extLst>
      <p:ext uri="{BB962C8B-B14F-4D97-AF65-F5344CB8AC3E}">
        <p14:creationId xmlns:p14="http://schemas.microsoft.com/office/powerpoint/2010/main" val="1986349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442720" y="573723"/>
            <a:ext cx="9144000" cy="1224597"/>
          </a:xfrm>
        </p:spPr>
        <p:txBody>
          <a:bodyPr/>
          <a:lstStyle/>
          <a:p>
            <a:r>
              <a:rPr lang="en-US" b="1" dirty="0">
                <a:solidFill>
                  <a:srgbClr val="00B0F0"/>
                </a:solidFill>
              </a:rPr>
              <a:t>ANSWER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231006" y="1798319"/>
            <a:ext cx="11960994" cy="4621731"/>
          </a:xfrm>
        </p:spPr>
        <p:txBody>
          <a:bodyPr>
            <a:noAutofit/>
          </a:bodyPr>
          <a:lstStyle/>
          <a:p>
            <a:pPr marL="0" marR="0">
              <a:spcBef>
                <a:spcPts val="0"/>
              </a:spcBef>
              <a:spcAft>
                <a:spcPts val="0"/>
              </a:spcAft>
            </a:pPr>
            <a:r>
              <a:rPr lang="en-US"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Jesus gives the full formula in at least 2 passages of scripture: </a:t>
            </a:r>
          </a:p>
          <a:p>
            <a:pPr marL="0" marR="0">
              <a:spcBef>
                <a:spcPts val="0"/>
              </a:spcBef>
              <a:spcAft>
                <a:spcPts val="0"/>
              </a:spcAft>
              <a:tabLst>
                <a:tab pos="4165600" algn="l"/>
              </a:tabLst>
            </a:pPr>
            <a:endParaRPr lang="en-US" sz="48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4800" b="1" i="1" dirty="0">
                <a:effectLst/>
                <a:latin typeface="Arial" panose="020B0604020202020204" pitchFamily="34" charset="0"/>
                <a:ea typeface="Calibri" panose="020F0502020204030204" pitchFamily="34" charset="0"/>
                <a:cs typeface="Times New Roman" panose="02020603050405020304" pitchFamily="18" charset="0"/>
              </a:rPr>
              <a:t>REBUKE + CONFESS+ REPENT= FORGIVE </a:t>
            </a:r>
            <a:r>
              <a:rPr lang="en-US" sz="4800" dirty="0">
                <a:effectLst/>
                <a:latin typeface="Arial" panose="020B0604020202020204" pitchFamily="34" charset="0"/>
                <a:ea typeface="Calibri" panose="020F0502020204030204" pitchFamily="34" charset="0"/>
                <a:cs typeface="Times New Roman" panose="02020603050405020304" pitchFamily="18" charset="0"/>
              </a:rPr>
              <a:t>is the formula and these are the scriptures where Jesus gave the formula, more than once! Read these:</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885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524000" y="121335"/>
            <a:ext cx="9144000" cy="1224597"/>
          </a:xfrm>
        </p:spPr>
        <p:txBody>
          <a:bodyPr/>
          <a:lstStyle/>
          <a:p>
            <a:r>
              <a:rPr lang="en-US" b="1" dirty="0">
                <a:solidFill>
                  <a:srgbClr val="00B0F0"/>
                </a:solidFill>
              </a:rPr>
              <a:t>ANSWER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5503" y="1345932"/>
            <a:ext cx="12195209" cy="4658628"/>
          </a:xfrm>
        </p:spPr>
        <p:txBody>
          <a:bodyPr>
            <a:noAutofit/>
          </a:bodyPr>
          <a:lstStyle/>
          <a:p>
            <a:pPr marL="0" marR="0">
              <a:spcBef>
                <a:spcPts val="0"/>
              </a:spcBef>
              <a:spcAft>
                <a:spcPts val="0"/>
              </a:spcAft>
            </a:pPr>
            <a:r>
              <a:rPr lang="en-US" sz="4000" b="1" dirty="0">
                <a:effectLst/>
                <a:latin typeface="Arial" panose="020B0604020202020204" pitchFamily="34" charset="0"/>
                <a:ea typeface="Calibri" panose="020F0502020204030204" pitchFamily="34" charset="0"/>
                <a:cs typeface="Times New Roman" panose="02020603050405020304" pitchFamily="18" charset="0"/>
              </a:rPr>
              <a:t>Read these:</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0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MATTHEW 18:15-16 NLT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3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15 "If another believer sins against you, go privately and point out the offense. If the other person listens and confesses it, you have won that person back.</a:t>
            </a:r>
          </a:p>
          <a:p>
            <a:pPr marL="0" marR="0">
              <a:spcBef>
                <a:spcPts val="0"/>
              </a:spcBef>
              <a:spcAft>
                <a:spcPts val="0"/>
              </a:spcAft>
              <a:tabLst>
                <a:tab pos="41656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3600" b="1"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16 But if you are unsuccessful, take one or two others with you and go back again, so that everything you say may be confirmed by two or three witnesses.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40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9797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14CC0-E905-42F1-A318-B83E1F022B55}"/>
              </a:ext>
            </a:extLst>
          </p:cNvPr>
          <p:cNvSpPr>
            <a:spLocks noGrp="1"/>
          </p:cNvSpPr>
          <p:nvPr>
            <p:ph type="ctrTitle"/>
          </p:nvPr>
        </p:nvSpPr>
        <p:spPr>
          <a:xfrm>
            <a:off x="1606350" y="1"/>
            <a:ext cx="9144000" cy="1068404"/>
          </a:xfrm>
        </p:spPr>
        <p:txBody>
          <a:bodyPr/>
          <a:lstStyle/>
          <a:p>
            <a:r>
              <a:rPr lang="en-US" b="1" dirty="0">
                <a:solidFill>
                  <a:srgbClr val="00B0F0"/>
                </a:solidFill>
              </a:rPr>
              <a:t>ANSWER 2</a:t>
            </a:r>
          </a:p>
        </p:txBody>
      </p:sp>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5503" y="952901"/>
            <a:ext cx="12076497" cy="5051659"/>
          </a:xfrm>
        </p:spPr>
        <p:txBody>
          <a:bodyPr>
            <a:noAutofit/>
          </a:bodyPr>
          <a:lstStyle/>
          <a:p>
            <a:pPr marL="0" marR="0">
              <a:spcBef>
                <a:spcPts val="0"/>
              </a:spcBef>
              <a:spcAft>
                <a:spcPts val="0"/>
              </a:spcAft>
              <a:tabLst>
                <a:tab pos="4165600" algn="l"/>
              </a:tabLst>
            </a:pPr>
            <a:r>
              <a:rPr lang="en-US" sz="3600" b="1" dirty="0">
                <a:effectLst/>
                <a:latin typeface="Arial" panose="020B0604020202020204" pitchFamily="34" charset="0"/>
                <a:ea typeface="Calibri" panose="020F0502020204030204" pitchFamily="34" charset="0"/>
                <a:cs typeface="Times New Roman" panose="02020603050405020304" pitchFamily="18" charset="0"/>
              </a:rPr>
              <a:t>LUKE 17:3-5 NLT</a:t>
            </a:r>
          </a:p>
          <a:p>
            <a:pPr marL="0" marR="0">
              <a:spcBef>
                <a:spcPts val="0"/>
              </a:spcBef>
              <a:spcAft>
                <a:spcPts val="0"/>
              </a:spcAft>
              <a:tabLst>
                <a:tab pos="41656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3600" b="1" dirty="0">
                <a:effectLst/>
                <a:latin typeface="Arial" panose="020B0604020202020204" pitchFamily="34" charset="0"/>
                <a:ea typeface="Calibri" panose="020F0502020204030204" pitchFamily="34" charset="0"/>
                <a:cs typeface="Times New Roman" panose="02020603050405020304" pitchFamily="18" charset="0"/>
              </a:rPr>
              <a:t>3 So watch yourselves!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3600" b="1" dirty="0">
                <a:effectLst/>
                <a:latin typeface="Arial" panose="020B0604020202020204" pitchFamily="34" charset="0"/>
                <a:ea typeface="Calibri" panose="020F0502020204030204" pitchFamily="34" charset="0"/>
                <a:cs typeface="Times New Roman" panose="02020603050405020304" pitchFamily="18" charset="0"/>
              </a:rPr>
              <a:t>“If another believer sins, rebuke that person; then if there is repentance, forgive.</a:t>
            </a:r>
          </a:p>
          <a:p>
            <a:pPr marL="0" marR="0">
              <a:spcBef>
                <a:spcPts val="0"/>
              </a:spcBef>
              <a:spcAft>
                <a:spcPts val="0"/>
              </a:spcAft>
              <a:tabLst>
                <a:tab pos="41656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3600" b="1" dirty="0">
                <a:effectLst/>
                <a:latin typeface="Arial" panose="020B0604020202020204" pitchFamily="34" charset="0"/>
                <a:ea typeface="Calibri" panose="020F0502020204030204" pitchFamily="34" charset="0"/>
                <a:cs typeface="Times New Roman" panose="02020603050405020304" pitchFamily="18" charset="0"/>
              </a:rPr>
              <a:t>4 Even if that person wrongs you seven times a day and each time turns again and asks forgiveness, you must forgive.”</a:t>
            </a:r>
          </a:p>
          <a:p>
            <a:pPr marL="0" marR="0">
              <a:spcBef>
                <a:spcPts val="0"/>
              </a:spcBef>
              <a:spcAft>
                <a:spcPts val="0"/>
              </a:spcAft>
              <a:tabLst>
                <a:tab pos="416560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tabLst>
                <a:tab pos="4165600" algn="l"/>
              </a:tabLst>
            </a:pPr>
            <a:r>
              <a:rPr lang="en-US" sz="3600" b="1" dirty="0">
                <a:effectLst/>
                <a:latin typeface="Arial" panose="020B0604020202020204" pitchFamily="34" charset="0"/>
                <a:ea typeface="Calibri" panose="020F0502020204030204" pitchFamily="34" charset="0"/>
                <a:cs typeface="Times New Roman" panose="02020603050405020304" pitchFamily="18" charset="0"/>
              </a:rPr>
              <a:t>5 The apostles said to the Lord, “Show us how to increase our faith.”</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30650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603233-DCBF-4732-B82F-174944163F68}"/>
              </a:ext>
            </a:extLst>
          </p:cNvPr>
          <p:cNvSpPr>
            <a:spLocks noGrp="1"/>
          </p:cNvSpPr>
          <p:nvPr>
            <p:ph type="subTitle" idx="1"/>
          </p:nvPr>
        </p:nvSpPr>
        <p:spPr>
          <a:xfrm>
            <a:off x="1137920" y="2397760"/>
            <a:ext cx="10109200" cy="3505200"/>
          </a:xfrm>
        </p:spPr>
        <p:txBody>
          <a:bodyPr>
            <a:normAutofit/>
          </a:bodyPr>
          <a:lstStyle/>
          <a:p>
            <a:pPr lvl="0"/>
            <a:endParaRPr lang="en-US" dirty="0"/>
          </a:p>
          <a:p>
            <a:pPr lvl="0" algn="l"/>
            <a:r>
              <a:rPr lang="en-US" sz="5400" dirty="0">
                <a:solidFill>
                  <a:srgbClr val="000000"/>
                </a:solidFill>
                <a:effectLst/>
                <a:latin typeface="Arial" panose="020B0604020202020204" pitchFamily="34" charset="0"/>
                <a:ea typeface="Times New Roman" panose="02020603050405020304" pitchFamily="18" charset="0"/>
              </a:rPr>
              <a:t>What is the first action in the formula for forgiveness?</a:t>
            </a:r>
            <a:endParaRPr lang="en-US" sz="5000" dirty="0"/>
          </a:p>
        </p:txBody>
      </p:sp>
      <p:sp>
        <p:nvSpPr>
          <p:cNvPr id="4" name="Title 1">
            <a:extLst>
              <a:ext uri="{FF2B5EF4-FFF2-40B4-BE49-F238E27FC236}">
                <a16:creationId xmlns:a16="http://schemas.microsoft.com/office/drawing/2014/main" id="{2A85C4DC-92F2-428C-BC80-CD76BD6808BF}"/>
              </a:ext>
            </a:extLst>
          </p:cNvPr>
          <p:cNvSpPr>
            <a:spLocks noGrp="1"/>
          </p:cNvSpPr>
          <p:nvPr>
            <p:ph type="ctrTitle"/>
          </p:nvPr>
        </p:nvSpPr>
        <p:spPr>
          <a:xfrm>
            <a:off x="1442720" y="573723"/>
            <a:ext cx="9144000" cy="1224597"/>
          </a:xfrm>
        </p:spPr>
        <p:txBody>
          <a:bodyPr/>
          <a:lstStyle/>
          <a:p>
            <a:r>
              <a:rPr lang="en-US" b="1" dirty="0">
                <a:solidFill>
                  <a:srgbClr val="0070C0"/>
                </a:solidFill>
              </a:rPr>
              <a:t>Question 3</a:t>
            </a:r>
          </a:p>
        </p:txBody>
      </p:sp>
    </p:spTree>
    <p:extLst>
      <p:ext uri="{BB962C8B-B14F-4D97-AF65-F5344CB8AC3E}">
        <p14:creationId xmlns:p14="http://schemas.microsoft.com/office/powerpoint/2010/main" val="1775865196"/>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957</Words>
  <Application>Microsoft Office PowerPoint</Application>
  <PresentationFormat>Widescreen</PresentationFormat>
  <Paragraphs>90</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PowerPoint Presentation</vt:lpstr>
      <vt:lpstr>Question 1</vt:lpstr>
      <vt:lpstr>ANSWER 1 – Part I</vt:lpstr>
      <vt:lpstr>ANSWER 1 – Part II</vt:lpstr>
      <vt:lpstr>Question 2</vt:lpstr>
      <vt:lpstr>ANSWER 2</vt:lpstr>
      <vt:lpstr>ANSWER 2</vt:lpstr>
      <vt:lpstr>ANSWER 2</vt:lpstr>
      <vt:lpstr>Question 3</vt:lpstr>
      <vt:lpstr>ANSWER 3</vt:lpstr>
      <vt:lpstr>Question 4</vt:lpstr>
      <vt:lpstr>ANSWER 4</vt:lpstr>
      <vt:lpstr>Question 5</vt:lpstr>
      <vt:lpstr>ANSWER 5 – Part I</vt:lpstr>
      <vt:lpstr>ANSWER 5 – Part II</vt:lpstr>
      <vt:lpstr>Question 6</vt:lpstr>
      <vt:lpstr>ANSWER 6 – Part I</vt:lpstr>
      <vt:lpstr>ANSWER 6 – Part II</vt:lpstr>
      <vt:lpstr>Question 7</vt:lpstr>
      <vt:lpstr>ANSWER 7</vt:lpstr>
      <vt:lpstr>ANSWER 7</vt:lpstr>
      <vt:lpstr>Question 8</vt:lpstr>
      <vt:lpstr>ANSWER 8 </vt:lpstr>
      <vt:lpstr>BONUS QUESTION</vt:lpstr>
      <vt:lpstr>BONUS - ANSWER 9</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Simmons,Kathy</dc:creator>
  <cp:lastModifiedBy>Rev. Nelson B. Rivers</cp:lastModifiedBy>
  <cp:revision>50</cp:revision>
  <dcterms:created xsi:type="dcterms:W3CDTF">2024-03-05T03:17:32Z</dcterms:created>
  <dcterms:modified xsi:type="dcterms:W3CDTF">2024-04-04T00:23:04Z</dcterms:modified>
</cp:coreProperties>
</file>